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3.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4.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5.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6.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7.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9.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43" r:id="rId6"/>
    <p:sldMasterId id="2147485493" r:id="rId7"/>
    <p:sldMasterId id="2147485510" r:id="rId8"/>
    <p:sldMasterId id="2147485533" r:id="rId9"/>
    <p:sldMasterId id="2147485568" r:id="rId10"/>
    <p:sldMasterId id="2147485575" r:id="rId11"/>
    <p:sldMasterId id="2147485589" r:id="rId12"/>
    <p:sldMasterId id="2147485676" r:id="rId13"/>
  </p:sldMasterIdLst>
  <p:notesMasterIdLst>
    <p:notesMasterId r:id="rId31"/>
  </p:notesMasterIdLst>
  <p:handoutMasterIdLst>
    <p:handoutMasterId r:id="rId32"/>
  </p:handoutMasterIdLst>
  <p:sldIdLst>
    <p:sldId id="2147479123" r:id="rId14"/>
    <p:sldId id="2147483573" r:id="rId15"/>
    <p:sldId id="2147483578" r:id="rId16"/>
    <p:sldId id="2147483576" r:id="rId17"/>
    <p:sldId id="2147483574" r:id="rId18"/>
    <p:sldId id="2147483590" r:id="rId19"/>
    <p:sldId id="2147483585" r:id="rId20"/>
    <p:sldId id="2147483586" r:id="rId21"/>
    <p:sldId id="2147483584" r:id="rId22"/>
    <p:sldId id="2147483589" r:id="rId23"/>
    <p:sldId id="2147483581" r:id="rId24"/>
    <p:sldId id="2147483582" r:id="rId25"/>
    <p:sldId id="2147483569" r:id="rId26"/>
    <p:sldId id="2147483551" r:id="rId27"/>
    <p:sldId id="2147483579" r:id="rId28"/>
    <p:sldId id="2147483587" r:id="rId29"/>
    <p:sldId id="2147483580"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AAB48E-20C8-4398-A20B-220ED7A0DA02}">
          <p14:sldIdLst>
            <p14:sldId id="2147479123"/>
            <p14:sldId id="2147483573"/>
            <p14:sldId id="2147483578"/>
            <p14:sldId id="2147483576"/>
            <p14:sldId id="2147483574"/>
            <p14:sldId id="2147483590"/>
            <p14:sldId id="2147483585"/>
            <p14:sldId id="2147483586"/>
            <p14:sldId id="2147483584"/>
            <p14:sldId id="2147483589"/>
            <p14:sldId id="2147483581"/>
            <p14:sldId id="2147483582"/>
            <p14:sldId id="2147483569"/>
            <p14:sldId id="2147483551"/>
            <p14:sldId id="2147483579"/>
            <p14:sldId id="2147483587"/>
            <p14:sldId id="2147483580"/>
          </p14:sldIdLst>
        </p14:section>
      </p14:sectionLst>
    </p:ext>
    <p:ext uri="{EFAFB233-063F-42B5-8137-9DF3F51BA10A}">
      <p15:sldGuideLst xmlns:p15="http://schemas.microsoft.com/office/powerpoint/2012/main">
        <p15:guide id="2" orient="horz" pos="663"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B34614-1E63-7F2E-9296-F6BAC586DEAB}" name="Cliff Green" initials="CG" userId="S::cliffgre@microsoft.com::ee1ee2cb-fef8-43a8-a6b7-2e544fd533ce" providerId="AD"/>
  <p188:author id="{C279781C-5A8A-5D4A-2D7F-23C2109808D2}" name="Brian Jordan" initials="" userId="S::bjordan@microsoft.com::11eb13fa-65ef-4501-a9ce-81072c0ad861" providerId="AD"/>
  <p188:author id="{141B4A33-E75B-D683-B0E8-471BFCE316F5}" name="Binu Verghese" initials="" userId="S::binuverghese@microsoft.com::dd4e452c-658e-4141-b6a4-bf6008f6eae9" providerId="AD"/>
  <p188:author id="{FBF2E041-EC9E-C1C9-726B-C7A16502A004}" name="Brian Barrington" initials="BB" userId="S::brianbar@microsoft.com::3204016c-86e5-4c5c-8876-900f1815c239" providerId="AD"/>
  <p188:author id="{51CF1358-4FCB-73A7-F440-1C04A904180F}" name="Anurag Singhal" initials="AS" userId="S::anusingh@microsoft.com::103c6b23-bb56-4839-b868-018aba17dbca" providerId="AD"/>
  <p188:author id="{E3484F95-3D98-49B2-FB8F-A2725842B456}" name="Hany Milad" initials="" userId="S::hmilad@microsoft.com::172b829e-d32b-4de4-be0d-744ac8b167f5" providerId="AD"/>
  <p188:author id="{48696DA2-E8F2-F8C9-AF8F-039CCE845C52}" name="Sunay Rangadas" initials="SR" userId="S::srangada@microsoft.com::6d5089c8-1224-4a7c-b0a1-243d87337db8" providerId="AD"/>
  <p188:author id="{9D08BEAE-E141-0141-5503-FA6CA445118B}" name="Kaz Horinouchi" initials="KH" userId="S::khorinouchi@microsoft.com::efa9705a-1cfb-4a95-9255-3b424f85c56f" providerId="AD"/>
  <p188:author id="{BE1AE3BE-42AE-F91D-471A-5B304EA6BA02}" name="Apurv Mukherji" initials="AM" userId="S::apmukher@microsoft.com::29094321-85ef-4b02-a8ea-7b71910568b5" providerId="AD"/>
  <p188:author id="{23A1F7D3-2129-C236-7B8D-B3A076E420AF}" name="Duzianthan Mohanadoss" initials="DM" userId="S::duzim@microsoft.com::78be6f82-8ce5-4963-b4c6-5de8c57bc08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66666"/>
    <a:srgbClr val="2F2F2F"/>
    <a:srgbClr val="D0CECE"/>
    <a:srgbClr val="44546A"/>
    <a:srgbClr val="000000"/>
    <a:srgbClr val="8661C5"/>
    <a:srgbClr val="D59DFF"/>
    <a:srgbClr val="50E6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80C3E9-C9C4-4E18-8707-49CB94767B4D}" v="1" dt="2024-12-18T11:37:55.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0" d="100"/>
          <a:sy n="50" d="100"/>
        </p:scale>
        <p:origin x="1260" y="264"/>
      </p:cViewPr>
      <p:guideLst>
        <p:guide orient="horz" pos="663"/>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microsoft.com/office/2018/10/relationships/authors" Target="authors.xml"/><Relationship Id="rId21" Type="http://schemas.openxmlformats.org/officeDocument/2006/relationships/slide" Target="slides/slide8.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4/15/2025 8:00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4/15/2025 8:00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0F9CE-1F73-A3D5-E7AD-7FFB4B6000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A7171-E95C-7E2C-88FB-7836DE28E2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1BD0A-6BE1-6401-4F34-3949FD3C9A1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68B80B2-F59B-8925-BAC5-94D1BCB7A69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A8D963-434F-7D47-DE4E-60FD372F3DC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C60993-5ECD-2383-F6A8-DCB3A9638D0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FDF514D-C1DA-19EE-B128-5F84C630628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3589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7CC33-AB5D-0930-3236-3339C113E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73DC3-D31C-AD55-7EBA-E453F3226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3B5EA-30F6-0606-BB3A-041B6A6573B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4A9BACC-03D8-4F6F-2122-5B0C06BC61C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52807C-51C2-D4A7-D06A-7139D9AF074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FB5B65-CB7E-0A3C-0960-7EA9F64B7418}"/>
              </a:ext>
            </a:extLst>
          </p:cNvPr>
          <p:cNvSpPr>
            <a:spLocks noGrp="1"/>
          </p:cNvSpPr>
          <p:nvPr>
            <p:ph type="dt" idx="1"/>
          </p:nvPr>
        </p:nvSpPr>
        <p:spPr/>
        <p:txBody>
          <a:bodyPr/>
          <a:lstStyle/>
          <a:p>
            <a:fld id="{386CE63F-9E7F-4C04-9D0D-FCA25A8E9E86}" type="datetime8">
              <a:rPr lang="en-US" smtClean="0"/>
              <a:t>4/15/2025 8:00 PM</a:t>
            </a:fld>
            <a:endParaRPr lang="en-US"/>
          </a:p>
        </p:txBody>
      </p:sp>
      <p:sp>
        <p:nvSpPr>
          <p:cNvPr id="7" name="Slide Number Placeholder 6">
            <a:extLst>
              <a:ext uri="{FF2B5EF4-FFF2-40B4-BE49-F238E27FC236}">
                <a16:creationId xmlns:a16="http://schemas.microsoft.com/office/drawing/2014/main" id="{44CB8F71-634E-92E6-B8DD-541EE00A5B8B}"/>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62248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F884A-99BB-152B-3105-708DF2632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C6FCD-254A-3091-9234-8F79C5DA1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48DE35-B45D-5990-9D7B-C0A3EEDA2FB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D5326E1-B353-9335-1B43-E05E4724788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7AD88D0-B8B1-2B8A-49F1-613A6867DFD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F7A6CF8-0701-8CBC-871E-A22BA29CF2C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8F46A0-C6EE-8EED-23E3-362C5B99F23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514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8099C-3FEB-F534-71DD-84D904CEA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0C419-79E7-8474-95A1-6ECA9E8C10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247AE-5B23-1A59-3F35-9F381BF973F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83B509B-A257-B5D8-C868-08E24BD2B74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52B1630-D6B2-16B9-237A-7550E1C009A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5959A2F-A47C-5D5B-560B-A092AC0AF2E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F3C4557-235B-93B6-45E3-984BC0C757B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504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14FCF-0C90-EA55-EC64-28D0790390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5BA3DF-1280-75DF-F63F-D45EF230A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5279BD-A89D-DF3B-6B2D-637B9415FA5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73DA1DA-AA17-DF75-6D99-EBF4C76D90D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326F15-F164-34D1-6910-FD3DD1AA34B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7CAE7E-18A8-7A39-74D1-DE1B7F357B9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31B4F74-484B-0AE7-5043-6FBB79CAD3F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4810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DBF18-F457-EAC6-1650-8AED2234B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899B0-7743-2E79-3A13-30C4EAADB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6717B-5596-B3BE-EC18-397422F8893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CC22F80-625A-1E49-02A2-2AD977926E0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1F2B1E2-ABD7-A912-85BC-CE8D48351AB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762089-9EE8-B9B2-F882-21549EA7E64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34F3915-8E26-7FC6-AF5E-386EB6AC7DC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3252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BC486-D0C1-6FC5-18EF-35DE00222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5BC4D6-D203-5DDC-450F-196607E51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FAC685-6ADB-1852-EC9A-9C57BE4B5C5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EB0E649-A59E-92ED-9594-5DE108ED1A9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5880372-19B4-1678-C148-1C5FABE2ABD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6D5B669-6F86-62B0-167C-E411D659039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16762E3-B897-B8AE-64E6-7C17B8A519F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3061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B83F7-6F9D-6D4B-FB65-9C8989B865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EF2AC-A5B7-9438-D83F-6C1DE0B90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1C0EA-CDD9-96DF-BAF9-447750D8231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6E68B2F-4295-0B9F-E578-03169267F50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13174F-EC7A-FEDB-A837-BC177D78578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CD20401-464D-59BF-BFD5-C4C5CFD8EC8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F715387-391B-E814-3550-C84EC2DD1DC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04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00B58-3350-CC68-AFFF-EAD32D5E9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46977-8C6E-E3D3-B736-09070C2A8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1938E7-7F4D-3991-1F6F-2B056E50F97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907CADC-3799-A24D-E59A-7389BCBB926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D7AB2F8-EC40-7C53-552F-6477704AC2E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1DB72F-7567-981B-38C3-5B1BB48B7E3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252EBE9-84E3-6982-0803-5DD395B5A3E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378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7CC33-AB5D-0930-3236-3339C113E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473DC3-D31C-AD55-7EBA-E453F3226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3B5EA-30F6-0606-BB3A-041B6A6573B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4A9BACC-03D8-4F6F-2122-5B0C06BC61C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152807C-51C2-D4A7-D06A-7139D9AF074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FB5B65-CB7E-0A3C-0960-7EA9F64B741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4CB8F71-634E-92E6-B8DD-541EE00A5B8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224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593D-E98D-13F9-DEA3-C0418AD33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DB57B7-B07D-D068-5335-338A9D6042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A67D6-B736-9A91-A93D-38C8CCDFF04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E667E96-EB2B-80CE-770F-786A18AD9C8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DF67F75-259A-5CD7-B76C-3C0ABF4A5B0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CDA3B32-7D2E-CBF1-02BC-80E64BC5423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A80366F-42E7-C887-2401-042ED9333DF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94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8099C-3FEB-F534-71DD-84D904CEA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0C419-79E7-8474-95A1-6ECA9E8C10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9247AE-5B23-1A59-3F35-9F381BF973F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83B509B-A257-B5D8-C868-08E24BD2B74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52B1630-D6B2-16B9-237A-7550E1C009A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5959A2F-A47C-5D5B-560B-A092AC0AF2ED}"/>
              </a:ext>
            </a:extLst>
          </p:cNvPr>
          <p:cNvSpPr>
            <a:spLocks noGrp="1"/>
          </p:cNvSpPr>
          <p:nvPr>
            <p:ph type="dt" idx="1"/>
          </p:nvPr>
        </p:nvSpPr>
        <p:spPr/>
        <p:txBody>
          <a:bodyPr/>
          <a:lstStyle/>
          <a:p>
            <a:fld id="{386CE63F-9E7F-4C04-9D0D-FCA25A8E9E86}" type="datetime8">
              <a:rPr lang="en-US" smtClean="0"/>
              <a:t>4/15/2025 8:00 PM</a:t>
            </a:fld>
            <a:endParaRPr lang="en-US"/>
          </a:p>
        </p:txBody>
      </p:sp>
      <p:sp>
        <p:nvSpPr>
          <p:cNvPr id="7" name="Slide Number Placeholder 6">
            <a:extLst>
              <a:ext uri="{FF2B5EF4-FFF2-40B4-BE49-F238E27FC236}">
                <a16:creationId xmlns:a16="http://schemas.microsoft.com/office/drawing/2014/main" id="{9F3C4557-235B-93B6-45E3-984BC0C757B9}"/>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41504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7.emf"/><Relationship Id="rId4" Type="http://schemas.openxmlformats.org/officeDocument/2006/relationships/oleObject" Target="../embeddings/oleObject1.bin"/></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4.xml"/><Relationship Id="rId5" Type="http://schemas.openxmlformats.org/officeDocument/2006/relationships/image" Target="../media/image39.png"/><Relationship Id="rId4" Type="http://schemas.openxmlformats.org/officeDocument/2006/relationships/image" Target="../media/image38.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jpeg"/><Relationship Id="rId1" Type="http://schemas.openxmlformats.org/officeDocument/2006/relationships/slideMaster" Target="../slideMasters/slideMaster4.xml"/><Relationship Id="rId5" Type="http://schemas.openxmlformats.org/officeDocument/2006/relationships/image" Target="../media/image39.png"/><Relationship Id="rId4" Type="http://schemas.openxmlformats.org/officeDocument/2006/relationships/image" Target="../media/image3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39.png"/><Relationship Id="rId4" Type="http://schemas.openxmlformats.org/officeDocument/2006/relationships/image" Target="../media/image38.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jpeg"/><Relationship Id="rId1" Type="http://schemas.openxmlformats.org/officeDocument/2006/relationships/slideMaster" Target="../slideMasters/slideMaster4.xml"/><Relationship Id="rId5" Type="http://schemas.openxmlformats.org/officeDocument/2006/relationships/image" Target="../media/image39.png"/><Relationship Id="rId4" Type="http://schemas.openxmlformats.org/officeDocument/2006/relationships/image" Target="../media/image38.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45.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1.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55.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5.xml"/><Relationship Id="rId4" Type="http://schemas.openxmlformats.org/officeDocument/2006/relationships/image" Target="../media/image58.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8.xml"/><Relationship Id="rId1" Type="http://schemas.openxmlformats.org/officeDocument/2006/relationships/tags" Target="../tags/tag4.xml"/><Relationship Id="rId4" Type="http://schemas.openxmlformats.org/officeDocument/2006/relationships/image" Target="../media/image63.emf"/></Relationships>
</file>

<file path=ppt/slideLayouts/_rels/slideLayout26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8.xml"/><Relationship Id="rId1" Type="http://schemas.openxmlformats.org/officeDocument/2006/relationships/tags" Target="../tags/tag5.xml"/><Relationship Id="rId4" Type="http://schemas.openxmlformats.org/officeDocument/2006/relationships/image" Target="../media/image63.emf"/></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3.emf"/><Relationship Id="rId5" Type="http://schemas.openxmlformats.org/officeDocument/2006/relationships/oleObject" Target="../embeddings/oleObject5.bin"/><Relationship Id="rId4"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9.xml"/><Relationship Id="rId4" Type="http://schemas.openxmlformats.org/officeDocument/2006/relationships/image" Target="../media/image10.jpe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9.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9.xml"/><Relationship Id="rId4" Type="http://schemas.openxmlformats.org/officeDocument/2006/relationships/image" Target="../media/image16.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9.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9.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9.xml"/><Relationship Id="rId4" Type="http://schemas.openxmlformats.org/officeDocument/2006/relationships/image" Target="../media/image10.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9.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9.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9.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10.xml"/><Relationship Id="rId5" Type="http://schemas.openxmlformats.org/officeDocument/2006/relationships/image" Target="../media/image39.png"/><Relationship Id="rId4" Type="http://schemas.openxmlformats.org/officeDocument/2006/relationships/image" Target="../media/image38.pn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jpeg"/><Relationship Id="rId1" Type="http://schemas.openxmlformats.org/officeDocument/2006/relationships/slideMaster" Target="../slideMasters/slideMaster10.xml"/><Relationship Id="rId5" Type="http://schemas.openxmlformats.org/officeDocument/2006/relationships/image" Target="../media/image39.png"/><Relationship Id="rId4" Type="http://schemas.openxmlformats.org/officeDocument/2006/relationships/image" Target="../media/image38.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39.png"/><Relationship Id="rId4" Type="http://schemas.openxmlformats.org/officeDocument/2006/relationships/image" Target="../media/image38.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jpeg"/><Relationship Id="rId1" Type="http://schemas.openxmlformats.org/officeDocument/2006/relationships/slideMaster" Target="../slideMasters/slideMaster10.xml"/><Relationship Id="rId5" Type="http://schemas.openxmlformats.org/officeDocument/2006/relationships/image" Target="../media/image39.png"/><Relationship Id="rId4" Type="http://schemas.openxmlformats.org/officeDocument/2006/relationships/image" Target="../media/image38.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10.xml"/><Relationship Id="rId4"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10.xml"/><Relationship Id="rId4" Type="http://schemas.openxmlformats.org/officeDocument/2006/relationships/image" Target="../media/image44.pn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Master" Target="../slideMasters/slideMaster10.xml"/><Relationship Id="rId4" Type="http://schemas.openxmlformats.org/officeDocument/2006/relationships/image" Target="../media/image43.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Master" Target="../slideMasters/slideMaster10.xml"/><Relationship Id="rId4" Type="http://schemas.openxmlformats.org/officeDocument/2006/relationships/image" Target="../media/image43.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Master" Target="../slideMasters/slideMaster10.xml"/><Relationship Id="rId4" Type="http://schemas.openxmlformats.org/officeDocument/2006/relationships/image" Target="../media/image43.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Master" Target="../slideMasters/slideMaster10.xml"/><Relationship Id="rId4" Type="http://schemas.openxmlformats.org/officeDocument/2006/relationships/image" Target="../media/image43.pn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656630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83942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529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4795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129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7866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401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9888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013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4657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1507999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9876120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1838332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004190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7505922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4529895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296644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4773248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val="0"/>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8280396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0191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5940809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430892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4105425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67880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95822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955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0408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419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7709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792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6868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83309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251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Page 1">
    <p:spTree>
      <p:nvGrpSpPr>
        <p:cNvPr id="1" name=""/>
        <p:cNvGrpSpPr/>
        <p:nvPr/>
      </p:nvGrpSpPr>
      <p:grpSpPr>
        <a:xfrm>
          <a:off x="0" y="0"/>
          <a:ext cx="0" cy="0"/>
          <a:chOff x="0" y="0"/>
          <a:chExt cx="0" cy="0"/>
        </a:xfrm>
      </p:grpSpPr>
      <p:sp>
        <p:nvSpPr>
          <p:cNvPr id="4" name="Square photo placeholder" descr="image placeholder, right, 7.5 inches square"/>
          <p:cNvSpPr>
            <a:spLocks noGrp="1"/>
          </p:cNvSpPr>
          <p:nvPr>
            <p:ph type="pic" sz="quarter" idx="13" hasCustomPrompt="1"/>
          </p:nvPr>
        </p:nvSpPr>
        <p:spPr>
          <a:xfrm>
            <a:off x="5343524" y="0"/>
            <a:ext cx="6858000" cy="6858000"/>
          </a:xfrm>
          <a:prstGeom prst="rect">
            <a:avLst/>
          </a:prstGeom>
        </p:spPr>
        <p:txBody>
          <a:bodyPr/>
          <a:lstStyle>
            <a:lvl1pPr marL="0" indent="0">
              <a:buNone/>
              <a:defRPr/>
            </a:lvl1pPr>
          </a:lstStyle>
          <a:p>
            <a:r>
              <a:rPr lang="en-US"/>
              <a:t>Click or tap to insert photo or illustration</a:t>
            </a:r>
          </a:p>
        </p:txBody>
      </p:sp>
      <p:sp>
        <p:nvSpPr>
          <p:cNvPr id="5" name="Subtitle or speaker name"/>
          <p:cNvSpPr>
            <a:spLocks noGrp="1"/>
          </p:cNvSpPr>
          <p:nvPr>
            <p:ph type="body" sz="quarter" idx="12" hasCustomPrompt="1"/>
          </p:nvPr>
        </p:nvSpPr>
        <p:spPr>
          <a:xfrm>
            <a:off x="587423" y="3967781"/>
            <a:ext cx="4164583" cy="307777"/>
          </a:xfrm>
          <a:prstGeom prst="rect">
            <a:avLst/>
          </a:prstGeo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Subtitle or speaker name</a:t>
            </a:r>
          </a:p>
        </p:txBody>
      </p:sp>
      <p:sp>
        <p:nvSpPr>
          <p:cNvPr id="2" name="Presentation title">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68777"/>
            <a:ext cx="4167887" cy="553998"/>
          </a:xfrm>
          <a:prstGeom prst="rect">
            <a:avLst/>
          </a:prstGeom>
        </p:spPr>
        <p:txBody>
          <a:bodyPr lIns="0" tIns="0" rIns="0" bIns="0" anchor="b" anchorCtr="0">
            <a:spAutoFit/>
          </a:bodyPr>
          <a:lstStyle>
            <a:lvl1pPr>
              <a:defRPr>
                <a:solidFill>
                  <a:schemeClr val="tx1"/>
                </a:solidFill>
              </a:defRPr>
            </a:lvl1pPr>
          </a:lstStyle>
          <a:p>
            <a:r>
              <a:rPr lang="en-US"/>
              <a:t>Title (1)</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96550"/>
            <a:ext cx="1366440" cy="292608"/>
          </a:xfrm>
          <a:prstGeom prst="rect">
            <a:avLst/>
          </a:prstGeom>
        </p:spPr>
      </p:pic>
    </p:spTree>
    <p:extLst>
      <p:ext uri="{BB962C8B-B14F-4D97-AF65-F5344CB8AC3E}">
        <p14:creationId xmlns:p14="http://schemas.microsoft.com/office/powerpoint/2010/main" val="42144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4" name="Square photo placeholder" descr="image placeholder, 7.5 inches square"/>
          <p:cNvSpPr>
            <a:spLocks noGrp="1"/>
          </p:cNvSpPr>
          <p:nvPr>
            <p:ph type="pic" sz="quarter" idx="11" hasCustomPrompt="1"/>
          </p:nvPr>
        </p:nvSpPr>
        <p:spPr>
          <a:xfrm>
            <a:off x="5334000" y="0"/>
            <a:ext cx="6858000" cy="6858000"/>
          </a:xfrm>
          <a:prstGeom prst="rect">
            <a:avLst/>
          </a:prstGeom>
        </p:spPr>
        <p:txBody>
          <a:bodyPr/>
          <a:lstStyle>
            <a:lvl1pPr marL="0" indent="0">
              <a:buNone/>
              <a:defRPr/>
            </a:lvl1pPr>
          </a:lstStyle>
          <a:p>
            <a:r>
              <a:rPr lang="en-US"/>
              <a:t>Click or tap to insert photo or illustration</a:t>
            </a:r>
          </a:p>
        </p:txBody>
      </p:sp>
      <p:sp>
        <p:nvSpPr>
          <p:cNvPr id="14" name="Bulleted list">
            <a:extLst>
              <a:ext uri="{FF2B5EF4-FFF2-40B4-BE49-F238E27FC236}">
                <a16:creationId xmlns:a16="http://schemas.microsoft.com/office/drawing/2014/main" id="{13FFEBB0-4856-4DB6-BB5C-A41F1A6D337F}"/>
              </a:ext>
            </a:extLst>
          </p:cNvPr>
          <p:cNvSpPr>
            <a:spLocks noGrp="1"/>
          </p:cNvSpPr>
          <p:nvPr>
            <p:ph type="body" sz="quarter" idx="13" hasCustomPrompt="1"/>
          </p:nvPr>
        </p:nvSpPr>
        <p:spPr>
          <a:xfrm>
            <a:off x="588963" y="1436749"/>
            <a:ext cx="4579937" cy="4832290"/>
          </a:xfrm>
          <a:prstGeom prst="rect">
            <a:avLst/>
          </a:prstGeom>
        </p:spPr>
        <p:txBody>
          <a:bodyPr lIns="0" tIns="0" rIns="0" bIns="0"/>
          <a:lstStyle>
            <a:lvl1pPr marL="228600" marR="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lvl="0"/>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600" marR="0" lvl="0" indent="-228600" algn="l" defTabSz="932742"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5" name="Agenda 1 slide title">
            <a:extLst>
              <a:ext uri="{FF2B5EF4-FFF2-40B4-BE49-F238E27FC236}">
                <a16:creationId xmlns:a16="http://schemas.microsoft.com/office/drawing/2014/main" id="{E46613B2-C3D9-455D-9450-56F203B8AC74}"/>
              </a:ext>
            </a:extLst>
          </p:cNvPr>
          <p:cNvSpPr>
            <a:spLocks noGrp="1"/>
          </p:cNvSpPr>
          <p:nvPr>
            <p:ph type="title" hasCustomPrompt="1"/>
          </p:nvPr>
        </p:nvSpPr>
        <p:spPr>
          <a:xfrm>
            <a:off x="589907" y="466081"/>
            <a:ext cx="4578993" cy="553998"/>
          </a:xfrm>
          <a:prstGeom prst="rect">
            <a:avLst/>
          </a:prstGeom>
        </p:spPr>
        <p:txBody>
          <a:bodyPr wrap="square" lIns="0" tIns="0" rIns="0" bIns="0">
            <a:spAutoFit/>
          </a:bodyPr>
          <a:lstStyle>
            <a:lvl1pPr>
              <a:spcBef>
                <a:spcPts val="0"/>
              </a:spcBef>
              <a:defRPr baseline="0"/>
            </a:lvl1pPr>
          </a:lstStyle>
          <a:p>
            <a:r>
              <a:rPr lang="en-US"/>
              <a:t>Agenda (1)</a:t>
            </a:r>
          </a:p>
        </p:txBody>
      </p:sp>
    </p:spTree>
    <p:extLst>
      <p:ext uri="{BB962C8B-B14F-4D97-AF65-F5344CB8AC3E}">
        <p14:creationId xmlns:p14="http://schemas.microsoft.com/office/powerpoint/2010/main" val="942548441"/>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2838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sub half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553409" y="0"/>
            <a:ext cx="5638591" cy="6858000"/>
          </a:xfrm>
        </p:spPr>
        <p:txBody>
          <a:bodyPr>
            <a:noAutofit/>
          </a:bodyPr>
          <a:lstStyle>
            <a:lvl1pPr marL="0" indent="0" algn="ctr">
              <a:buNone/>
              <a:defRPr/>
            </a:lvl1pPr>
          </a:lstStyle>
          <a:p>
            <a:r>
              <a:rPr lang="en-US"/>
              <a:t>Click icon to add picture</a:t>
            </a:r>
          </a:p>
        </p:txBody>
      </p:sp>
      <p:graphicFrame>
        <p:nvGraphicFramePr>
          <p:cNvPr id="3" name="Object 2" hidden="1"/>
          <p:cNvGraphicFramePr>
            <a:graphicFrameLocks noChangeAspect="1"/>
          </p:cNvGraphicFramePr>
          <p:nvPr>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a:xfrm>
            <a:off x="448212" y="253713"/>
            <a:ext cx="11292464" cy="935463"/>
          </a:xfrm>
        </p:spPr>
        <p:txBody>
          <a:bodyPr/>
          <a:lstStyle>
            <a:lvl1pPr>
              <a:defRPr sz="4000"/>
            </a:lvl1pPr>
          </a:lstStyle>
          <a:p>
            <a:r>
              <a:rPr lang="en-US"/>
              <a:t>Click to edit Master title style</a:t>
            </a:r>
          </a:p>
        </p:txBody>
      </p:sp>
      <p:sp>
        <p:nvSpPr>
          <p:cNvPr id="8" name="Text Placeholder 4"/>
          <p:cNvSpPr>
            <a:spLocks noGrp="1"/>
          </p:cNvSpPr>
          <p:nvPr>
            <p:ph type="body" sz="quarter" idx="11"/>
          </p:nvPr>
        </p:nvSpPr>
        <p:spPr>
          <a:xfrm>
            <a:off x="448212" y="957257"/>
            <a:ext cx="11292464" cy="452654"/>
          </a:xfrm>
        </p:spPr>
        <p:txBody>
          <a:bodyPr/>
          <a:lstStyle>
            <a:lvl1pPr marL="0" indent="0">
              <a:buNone/>
              <a:defRPr sz="1961">
                <a:latin typeface="+mn-lt"/>
              </a:defRPr>
            </a:lvl1pPr>
            <a:lvl2pPr>
              <a:defRPr sz="1961">
                <a:latin typeface="+mn-lt"/>
              </a:defRPr>
            </a:lvl2pPr>
            <a:lvl3pPr>
              <a:defRPr sz="1765">
                <a:latin typeface="+mn-lt"/>
              </a:defRPr>
            </a:lvl3pPr>
            <a:lvl4pPr>
              <a:defRPr sz="1568">
                <a:latin typeface="+mn-lt"/>
              </a:defRPr>
            </a:lvl4pPr>
            <a:lvl5pPr>
              <a:defRPr sz="1568">
                <a:latin typeface="+mn-lt"/>
              </a:defRPr>
            </a:lvl5pPr>
          </a:lstStyle>
          <a:p>
            <a:pPr lvl="0"/>
            <a:r>
              <a:rPr lang="en-US"/>
              <a:t>Edit Master text styles</a:t>
            </a:r>
          </a:p>
        </p:txBody>
      </p:sp>
      <p:graphicFrame>
        <p:nvGraphicFramePr>
          <p:cNvPr id="10" name="Object 9" hidden="1">
            <a:extLst>
              <a:ext uri="{FF2B5EF4-FFF2-40B4-BE49-F238E27FC236}">
                <a16:creationId xmlns:a16="http://schemas.microsoft.com/office/drawing/2014/main" id="{D56FABFE-EFAC-46FA-8BEA-E2C15D8D5A70}"/>
              </a:ext>
            </a:extLst>
          </p:cNvPr>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10" name="Object 9" hidden="1">
                        <a:extLst>
                          <a:ext uri="{FF2B5EF4-FFF2-40B4-BE49-F238E27FC236}">
                            <a16:creationId xmlns:a16="http://schemas.microsoft.com/office/drawing/2014/main" id="{D56FABFE-EFAC-46FA-8BEA-E2C15D8D5A70}"/>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3" name="Slide Number Placeholder 4">
            <a:extLst>
              <a:ext uri="{FF2B5EF4-FFF2-40B4-BE49-F238E27FC236}">
                <a16:creationId xmlns:a16="http://schemas.microsoft.com/office/drawing/2014/main" id="{6B443708-3A98-41BA-AD71-D122B62D73F6}"/>
              </a:ext>
            </a:extLst>
          </p:cNvPr>
          <p:cNvSpPr>
            <a:spLocks noGrp="1"/>
          </p:cNvSpPr>
          <p:nvPr>
            <p:ph type="sldNum" sz="quarter" idx="4"/>
          </p:nvPr>
        </p:nvSpPr>
        <p:spPr>
          <a:xfrm>
            <a:off x="11594938" y="6556855"/>
            <a:ext cx="139862" cy="135796"/>
          </a:xfrm>
          <a:prstGeom prst="rect">
            <a:avLst/>
          </a:prstGeom>
        </p:spPr>
        <p:txBody>
          <a:bodyPr vert="horz" wrap="none" lIns="0" tIns="0" rIns="0" bIns="0" rtlCol="0" anchor="ctr">
            <a:noAutofit/>
          </a:bodyPr>
          <a:lstStyle>
            <a:lvl1pPr>
              <a:defRPr lang="en-US" sz="800" smtClean="0">
                <a:solidFill>
                  <a:schemeClr val="bg1"/>
                </a:solidFill>
              </a:defRPr>
            </a:lvl1pPr>
          </a:lstStyle>
          <a:p>
            <a:pPr algn="r"/>
            <a:fld id="{4F6BF59E-C7AB-4D2C-B602-9844A5FEE556}" type="slidenum">
              <a:rPr lang="en-IN" smtClean="0"/>
              <a:pPr algn="r"/>
              <a:t>‹#›</a:t>
            </a:fld>
            <a:endParaRPr lang="en-IN"/>
          </a:p>
        </p:txBody>
      </p:sp>
      <p:sp>
        <p:nvSpPr>
          <p:cNvPr id="14" name="Footer Placeholder 6">
            <a:extLst>
              <a:ext uri="{FF2B5EF4-FFF2-40B4-BE49-F238E27FC236}">
                <a16:creationId xmlns:a16="http://schemas.microsoft.com/office/drawing/2014/main" id="{FADEAA0B-2BC1-4177-83C9-E34B28DDCD6D}"/>
              </a:ext>
            </a:extLst>
          </p:cNvPr>
          <p:cNvSpPr>
            <a:spLocks noGrp="1"/>
          </p:cNvSpPr>
          <p:nvPr>
            <p:ph type="ftr" sz="quarter" idx="3"/>
          </p:nvPr>
        </p:nvSpPr>
        <p:spPr>
          <a:xfrm>
            <a:off x="448212" y="6563197"/>
            <a:ext cx="1867552" cy="123111"/>
          </a:xfrm>
          <a:prstGeom prst="rect">
            <a:avLst/>
          </a:prstGeom>
        </p:spPr>
        <p:txBody>
          <a:bodyPr vert="horz" wrap="square" lIns="0" tIns="0" rIns="0" bIns="0" rtlCol="0" anchor="ctr">
            <a:spAutoFit/>
          </a:bodyPr>
          <a:lstStyle>
            <a:lvl1pPr>
              <a:defRPr lang="en-US" sz="800" smtClean="0">
                <a:solidFill>
                  <a:schemeClr val="bg1"/>
                </a:solidFill>
              </a:defRPr>
            </a:lvl1pPr>
          </a:lstStyle>
          <a:p>
            <a:r>
              <a:rPr lang="en-IN"/>
              <a:t>Microsoft Confidential – Internal Only</a:t>
            </a:r>
          </a:p>
        </p:txBody>
      </p:sp>
    </p:spTree>
    <p:extLst>
      <p:ext uri="{BB962C8B-B14F-4D97-AF65-F5344CB8AC3E}">
        <p14:creationId xmlns:p14="http://schemas.microsoft.com/office/powerpoint/2010/main" val="52878219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84200" y="3808413"/>
            <a:ext cx="9148763" cy="1841500"/>
          </a:xfrm>
          <a:prstGeom prst="rect">
            <a:avLst/>
          </a:prstGeom>
        </p:spPr>
        <p:txBody>
          <a:bodyPr lIns="0" tIns="0" rIns="0" bIns="0"/>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261297814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63BA29-228F-C248-82DF-54BF25DC3EE2}"/>
              </a:ext>
            </a:extLst>
          </p:cNvPr>
          <p:cNvSpPr>
            <a:spLocks noGrp="1"/>
          </p:cNvSpPr>
          <p:nvPr>
            <p:ph type="body" sz="quarter" idx="10" hasCustomPrompt="1"/>
          </p:nvPr>
        </p:nvSpPr>
        <p:spPr>
          <a:xfrm>
            <a:off x="585216" y="3035931"/>
            <a:ext cx="9144000" cy="498475"/>
          </a:xfrm>
          <a:prstGeom prst="rect">
            <a:avLst/>
          </a:prstGeom>
        </p:spPr>
        <p:txBody>
          <a:bodyPr/>
          <a:lstStyle>
            <a:lvl1pPr marL="0" indent="0">
              <a:buNone/>
              <a:defRPr sz="3600" b="1" i="0">
                <a:latin typeface="Segoe UI Semibold" panose="020B0402040204020203" pitchFamily="34" charset="0"/>
                <a:cs typeface="Segoe UI Semibold" panose="020B0402040204020203" pitchFamily="34" charset="0"/>
              </a:defRPr>
            </a:lvl1pPr>
            <a:lvl2pPr marL="457200" indent="0">
              <a:buNone/>
              <a:defRPr b="1" i="0">
                <a:latin typeface="Segoe UI Semibold" panose="020B0402040204020203" pitchFamily="34" charset="0"/>
                <a:cs typeface="Segoe UI Semibold" panose="020B0402040204020203" pitchFamily="34" charset="0"/>
              </a:defRPr>
            </a:lvl2pPr>
            <a:lvl3pPr marL="914400" indent="0">
              <a:buNone/>
              <a:defRPr b="1" i="0">
                <a:latin typeface="Segoe UI Semibold" panose="020B0402040204020203" pitchFamily="34" charset="0"/>
                <a:cs typeface="Segoe UI Semibold" panose="020B0402040204020203" pitchFamily="34" charset="0"/>
              </a:defRPr>
            </a:lvl3pPr>
            <a:lvl4pPr marL="1371600" indent="0">
              <a:buNone/>
              <a:defRPr b="1" i="0">
                <a:latin typeface="Segoe UI Semibold" panose="020B0402040204020203" pitchFamily="34" charset="0"/>
                <a:cs typeface="Segoe UI Semibold" panose="020B0402040204020203" pitchFamily="34" charset="0"/>
              </a:defRPr>
            </a:lvl4pPr>
            <a:lvl5pPr marL="1828800" indent="0">
              <a:buNone/>
              <a:defRPr b="1" i="0">
                <a:latin typeface="Segoe UI Semibold" panose="020B0402040204020203" pitchFamily="34" charset="0"/>
                <a:cs typeface="Segoe UI Semibold" panose="020B0402040204020203" pitchFamily="34" charset="0"/>
              </a:defRPr>
            </a:lvl5pPr>
          </a:lstStyle>
          <a:p>
            <a:pPr lvl="0"/>
            <a:r>
              <a:rPr lang="en-US"/>
              <a:t>Section Divider</a:t>
            </a:r>
          </a:p>
        </p:txBody>
      </p:sp>
    </p:spTree>
    <p:extLst>
      <p:ext uri="{BB962C8B-B14F-4D97-AF65-F5344CB8AC3E}">
        <p14:creationId xmlns:p14="http://schemas.microsoft.com/office/powerpoint/2010/main" val="325140598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Roadmap 2">
    <p:spTree>
      <p:nvGrpSpPr>
        <p:cNvPr id="1" name=""/>
        <p:cNvGrpSpPr/>
        <p:nvPr/>
      </p:nvGrpSpPr>
      <p:grpSpPr>
        <a:xfrm>
          <a:off x="0" y="0"/>
          <a:ext cx="0" cy="0"/>
          <a:chOff x="0" y="0"/>
          <a:chExt cx="0" cy="0"/>
        </a:xfrm>
      </p:grpSpPr>
      <p:sp>
        <p:nvSpPr>
          <p:cNvPr id="5" name="background box, light grey">
            <a:extLst>
              <a:ext uri="{FF2B5EF4-FFF2-40B4-BE49-F238E27FC236}">
                <a16:creationId xmlns:a16="http://schemas.microsoft.com/office/drawing/2014/main" id="{88DD5009-758E-4185-83BE-10E4C3B13A37}"/>
              </a:ext>
              <a:ext uri="{C183D7F6-B498-43B3-948B-1728B52AA6E4}">
                <adec:decorative xmlns:adec="http://schemas.microsoft.com/office/drawing/2017/decorative" val="1"/>
              </a:ext>
            </a:extLst>
          </p:cNvPr>
          <p:cNvSpPr/>
          <p:nvPr userDrawn="1"/>
        </p:nvSpPr>
        <p:spPr bwMode="auto">
          <a:xfrm>
            <a:off x="588263" y="1434370"/>
            <a:ext cx="11025188" cy="48346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background box, blue">
            <a:extLst>
              <a:ext uri="{FF2B5EF4-FFF2-40B4-BE49-F238E27FC236}">
                <a16:creationId xmlns:a16="http://schemas.microsoft.com/office/drawing/2014/main" id="{DA7739C0-DA9C-4BAD-987E-637711AC690D}"/>
              </a:ext>
              <a:ext uri="{C183D7F6-B498-43B3-948B-1728B52AA6E4}">
                <adec:decorative xmlns:adec="http://schemas.microsoft.com/office/drawing/2017/decorative" val="1"/>
              </a:ext>
            </a:extLst>
          </p:cNvPr>
          <p:cNvSpPr/>
          <p:nvPr userDrawn="1"/>
        </p:nvSpPr>
        <p:spPr bwMode="auto">
          <a:xfrm>
            <a:off x="6300776" y="1683018"/>
            <a:ext cx="5029200" cy="433737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Description/list">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300776" y="2320983"/>
            <a:ext cx="5029200" cy="3694577"/>
          </a:xfrm>
          <a:prstGeom prst="rect">
            <a:avLst/>
          </a:prstGeom>
        </p:spPr>
        <p:txBody>
          <a:bodyPr lIns="183600" tIns="146304" rIns="183600" bIns="147600" anchor="t" anchorCtr="0">
            <a:noAutofit/>
          </a:bodyPr>
          <a:lstStyle>
            <a:lvl1pPr marL="0" indent="0" algn="l" defTabSz="932472" fontAlgn="base">
              <a:spcBef>
                <a:spcPct val="0"/>
              </a:spcBef>
              <a:spcAft>
                <a:spcPct val="0"/>
              </a:spcAft>
              <a:buFont typeface="Wingdings" panose="05000000000000000000" pitchFamily="2" charset="2"/>
              <a:buChar char=""/>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Description of process"/>
          <p:cNvSpPr>
            <a:spLocks noGrp="1"/>
          </p:cNvSpPr>
          <p:nvPr>
            <p:ph type="body" sz="quarter" idx="14" hasCustomPrompt="1"/>
          </p:nvPr>
        </p:nvSpPr>
        <p:spPr>
          <a:xfrm>
            <a:off x="6300776" y="1685690"/>
            <a:ext cx="5029200" cy="457200"/>
          </a:xfrm>
          <a:prstGeom prst="rect">
            <a:avLst/>
          </a:prstGeom>
        </p:spPr>
        <p:txBody>
          <a:bodyPr lIns="91440" tIns="91440" rIns="91440" bIns="91440" anchor="ctr"/>
          <a:lstStyle>
            <a:lvl1pPr marL="0" indent="0" algn="l">
              <a:buNone/>
              <a:defRPr sz="2000" b="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descr="image placeholder">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875398" y="2819990"/>
            <a:ext cx="5029200" cy="319557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13" name="Phase # heading"/>
          <p:cNvSpPr>
            <a:spLocks noGrp="1"/>
          </p:cNvSpPr>
          <p:nvPr>
            <p:ph type="body" sz="quarter" idx="26" hasCustomPrompt="1"/>
          </p:nvPr>
        </p:nvSpPr>
        <p:spPr>
          <a:xfrm>
            <a:off x="875398" y="1683018"/>
            <a:ext cx="5029200" cy="912294"/>
          </a:xfrm>
          <a:prstGeom prst="rect">
            <a:avLst/>
          </a:prstGeom>
          <a:solidFill>
            <a:srgbClr val="0078D4"/>
          </a:solidFill>
        </p:spPr>
        <p:txBody>
          <a:bodyPr lIns="182880" rIns="182880" anchor="ctr"/>
          <a:lstStyle>
            <a:lvl1pPr marL="0" indent="0" algn="l">
              <a:buNone/>
              <a:defRPr sz="3200" b="0">
                <a:solidFill>
                  <a:schemeClr val="bg1"/>
                </a:solidFill>
                <a:latin typeface="Segoe UI Semilight" panose="020B0402040204020203" pitchFamily="34" charset="0"/>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heading</a:t>
            </a:r>
          </a:p>
        </p:txBody>
      </p:sp>
      <p:sp>
        <p:nvSpPr>
          <p:cNvPr id="9" name="Roadmap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Roadmap (2)</a:t>
            </a:r>
          </a:p>
        </p:txBody>
      </p:sp>
    </p:spTree>
    <p:extLst>
      <p:ext uri="{BB962C8B-B14F-4D97-AF65-F5344CB8AC3E}">
        <p14:creationId xmlns:p14="http://schemas.microsoft.com/office/powerpoint/2010/main" val="50811261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Heading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607374"/>
            <a:ext cx="10711966" cy="795664"/>
          </a:xfrm>
        </p:spPr>
        <p:txBody>
          <a:bodyPr wrap="square" lIns="0" tIns="0" rIns="0" bIns="0">
            <a:spAutoFit/>
          </a:bodyPr>
          <a:lstStyle>
            <a:lvl1pPr marL="268210" indent="-285855">
              <a:lnSpc>
                <a:spcPts val="1961"/>
              </a:lnSpc>
              <a:spcBef>
                <a:spcPts val="600"/>
              </a:spcBef>
              <a:spcAft>
                <a:spcPts val="2549"/>
              </a:spcAft>
              <a:buClr>
                <a:srgbClr val="000000"/>
              </a:buClr>
              <a:buFont typeface="Arial" panose="020B0604020202020204" pitchFamily="34" charset="0"/>
              <a:buChar char="•"/>
              <a:defRPr sz="1765" b="0" i="0">
                <a:solidFill>
                  <a:srgbClr val="000000"/>
                </a:solidFill>
                <a:latin typeface="+mn-lt"/>
              </a:defRPr>
            </a:lvl1pPr>
            <a:lvl2pPr marL="560241" indent="-336145">
              <a:lnSpc>
                <a:spcPct val="90000"/>
              </a:lnSpc>
              <a:spcBef>
                <a:spcPts val="0"/>
              </a:spcBef>
              <a:spcAft>
                <a:spcPts val="1274"/>
              </a:spcAft>
              <a:buClr>
                <a:srgbClr val="000000"/>
              </a:buClr>
              <a:buFont typeface="Arial" panose="020B0604020202020204" pitchFamily="34" charset="0"/>
              <a:buChar char="•"/>
              <a:defRPr sz="1568">
                <a:solidFill>
                  <a:srgbClr val="000000"/>
                </a:solidFill>
              </a:defRPr>
            </a:lvl2pPr>
            <a:lvl3pPr marL="784338" indent="-336145">
              <a:spcBef>
                <a:spcPts val="0"/>
              </a:spcBef>
              <a:spcAft>
                <a:spcPts val="1274"/>
              </a:spcAft>
              <a:buClr>
                <a:srgbClr val="000000"/>
              </a:buClr>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a:t>
            </a:r>
          </a:p>
          <a:p>
            <a:pPr lvl="1"/>
            <a:r>
              <a:rPr lang="en-US"/>
              <a:t>Second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9483"/>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with Bullets Segoe UI </a:t>
            </a:r>
            <a:r>
              <a:rPr lang="en-US" err="1"/>
              <a:t>Semibold</a:t>
            </a:r>
            <a:r>
              <a:rPr lang="en-US"/>
              <a:t> 32pt</a:t>
            </a:r>
          </a:p>
        </p:txBody>
      </p:sp>
      <p:grpSp>
        <p:nvGrpSpPr>
          <p:cNvPr id="7" name="Group 6">
            <a:extLst>
              <a:ext uri="{FF2B5EF4-FFF2-40B4-BE49-F238E27FC236}">
                <a16:creationId xmlns:a16="http://schemas.microsoft.com/office/drawing/2014/main" id="{D19D1B8D-899F-41E6-81D7-945F81680CF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37505CA1-C4DD-4A11-9719-A2EDA6882BC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6529C41B-16CB-437E-84C7-C493B1E65D0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683312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4421981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Next steps 1">
    <p:spTree>
      <p:nvGrpSpPr>
        <p:cNvPr id="1" name=""/>
        <p:cNvGrpSpPr/>
        <p:nvPr/>
      </p:nvGrpSpPr>
      <p:grpSpPr>
        <a:xfrm>
          <a:off x="0" y="0"/>
          <a:ext cx="0" cy="0"/>
          <a:chOff x="0" y="0"/>
          <a:chExt cx="0" cy="0"/>
        </a:xfrm>
      </p:grpSpPr>
      <p:sp>
        <p:nvSpPr>
          <p:cNvPr id="4" name="Work with your microsoft representative to...">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86390" y="3445735"/>
            <a:ext cx="11018520" cy="430887"/>
          </a:xfrm>
          <a:prstGeom prst="rect">
            <a:avLst/>
          </a:prstGeom>
        </p:spPr>
        <p:txBody>
          <a:bodyPr vert="horz" wrap="square" lIns="0" tIns="0" rIns="0" bIns="0" rtlCol="0" anchor="t" anchorCtr="0">
            <a:spAutoFit/>
          </a:bodyPr>
          <a:lstStyle>
            <a:lvl1pPr marL="0" indent="0">
              <a:spcBef>
                <a:spcPts val="0"/>
              </a:spcBef>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96531" y="1433603"/>
            <a:ext cx="11018838" cy="1612900"/>
          </a:xfrm>
          <a:prstGeom prst="rect">
            <a:avLst/>
          </a:prstGeom>
        </p:spPr>
        <p:txBody>
          <a:bodyPr lIns="0" tIns="0" rIns="0" bIns="0" anchor="t" anchorCtr="0"/>
          <a:lstStyle>
            <a:lvl1pPr marL="228600" marR="0" indent="-228600"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1pPr>
            <a:lvl2pPr marL="457200" marR="0" indent="-228600"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ts val="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
        <p:nvSpPr>
          <p:cNvPr id="7" name="Next steps 1 slide title">
            <a:extLst>
              <a:ext uri="{FF2B5EF4-FFF2-40B4-BE49-F238E27FC236}">
                <a16:creationId xmlns:a16="http://schemas.microsoft.com/office/drawing/2014/main" id="{FE839C47-E68D-4275-AE25-9CBEFD303844}"/>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Next steps (1)</a:t>
            </a:r>
          </a:p>
        </p:txBody>
      </p:sp>
    </p:spTree>
    <p:extLst>
      <p:ext uri="{BB962C8B-B14F-4D97-AF65-F5344CB8AC3E}">
        <p14:creationId xmlns:p14="http://schemas.microsoft.com/office/powerpoint/2010/main" val="105582355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
        <p:nvSpPr>
          <p:cNvPr id="7"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84200" y="1310313"/>
            <a:ext cx="11018838" cy="495872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z="1600" b="1">
                <a:solidFill>
                  <a:srgbClr val="0078D4"/>
                </a:solidFill>
              </a:rPr>
              <a:t>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48281311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Key assumptions 2">
    <p:spTree>
      <p:nvGrpSpPr>
        <p:cNvPr id="1" name=""/>
        <p:cNvGrpSpPr/>
        <p:nvPr/>
      </p:nvGrpSpPr>
      <p:grpSpPr>
        <a:xfrm>
          <a:off x="0" y="0"/>
          <a:ext cx="0" cy="0"/>
          <a:chOff x="0" y="0"/>
          <a:chExt cx="0" cy="0"/>
        </a:xfrm>
      </p:grpSpPr>
      <p:sp>
        <p:nvSpPr>
          <p:cNvPr id="7" name="Photo placeholder, right half" descr="image placeholder, right. 7.5 inches square">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341311" y="0"/>
            <a:ext cx="6858000" cy="685800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4" name="Description/list">
            <a:extLst>
              <a:ext uri="{FF2B5EF4-FFF2-40B4-BE49-F238E27FC236}">
                <a16:creationId xmlns:a16="http://schemas.microsoft.com/office/drawing/2014/main" id="{DE88E2B9-A705-4D41-B77D-A3785943995B}"/>
              </a:ext>
            </a:extLst>
          </p:cNvPr>
          <p:cNvSpPr>
            <a:spLocks noGrp="1"/>
          </p:cNvSpPr>
          <p:nvPr>
            <p:ph type="body" sz="quarter" idx="10" hasCustomPrompt="1"/>
          </p:nvPr>
        </p:nvSpPr>
        <p:spPr>
          <a:xfrm>
            <a:off x="593628" y="1435496"/>
            <a:ext cx="4572000" cy="2573012"/>
          </a:xfrm>
          <a:prstGeom prst="rect">
            <a:avLst/>
          </a:prstGeom>
        </p:spPr>
        <p:txBody>
          <a:bodyPr lIns="0" tIns="0" rIns="0" bIns="0"/>
          <a:lstStyle>
            <a:lvl1pPr>
              <a:defRPr sz="2000"/>
            </a:lvl1pPr>
            <a:lvl2pPr>
              <a:defRPr sz="1600"/>
            </a:lvl2pPr>
          </a:lstStyle>
          <a:p>
            <a:pPr lvl="0"/>
            <a:r>
              <a:rPr lang="en-US"/>
              <a:t>List item</a:t>
            </a:r>
          </a:p>
          <a:p>
            <a:pPr lvl="0"/>
            <a:r>
              <a:rPr lang="en-US"/>
              <a:t>List item</a:t>
            </a:r>
          </a:p>
          <a:p>
            <a:pPr lvl="0"/>
            <a:r>
              <a:rPr lang="en-US"/>
              <a:t>List item</a:t>
            </a:r>
          </a:p>
          <a:p>
            <a:pPr lvl="0"/>
            <a:r>
              <a:rPr lang="en-US"/>
              <a:t>List item</a:t>
            </a:r>
          </a:p>
          <a:p>
            <a:pPr lvl="0"/>
            <a:r>
              <a:rPr lang="en-US"/>
              <a:t>List item</a:t>
            </a:r>
          </a:p>
        </p:txBody>
      </p:sp>
      <p:sp>
        <p:nvSpPr>
          <p:cNvPr id="6" name="Key assumption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69" y="457200"/>
            <a:ext cx="4572000" cy="553998"/>
          </a:xfrm>
          <a:prstGeom prst="rect">
            <a:avLst/>
          </a:prstGeom>
        </p:spPr>
        <p:txBody>
          <a:bodyPr lIns="0" tIns="0" rIns="0" bIns="0"/>
          <a:lstStyle>
            <a:lvl1pPr>
              <a:defRPr baseline="0"/>
            </a:lvl1pPr>
          </a:lstStyle>
          <a:p>
            <a:r>
              <a:rPr lang="en-US"/>
              <a:t>Key assumptions (2)</a:t>
            </a:r>
          </a:p>
        </p:txBody>
      </p:sp>
    </p:spTree>
    <p:extLst>
      <p:ext uri="{BB962C8B-B14F-4D97-AF65-F5344CB8AC3E}">
        <p14:creationId xmlns:p14="http://schemas.microsoft.com/office/powerpoint/2010/main" val="302455997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4" name="Picture 3" descr="Two people standing in front of a store&#10;&#10;Description generated with high confidence">
            <a:extLst>
              <a:ext uri="{FF2B5EF4-FFF2-40B4-BE49-F238E27FC236}">
                <a16:creationId xmlns:a16="http://schemas.microsoft.com/office/drawing/2014/main" id="{7BAAD4AB-BE87-40DF-97EB-23BD57881E0B}"/>
              </a:ext>
            </a:extLst>
          </p:cNvPr>
          <p:cNvPicPr>
            <a:picLocks noChangeAspect="1"/>
          </p:cNvPicPr>
          <p:nvPr userDrawn="1"/>
        </p:nvPicPr>
        <p:blipFill rotWithShape="1">
          <a:blip r:embed="rId3"/>
          <a:srcRect l="21832" r="21452"/>
          <a:stretch/>
        </p:blipFill>
        <p:spPr>
          <a:xfrm>
            <a:off x="5277293" y="0"/>
            <a:ext cx="6914707" cy="6858000"/>
          </a:xfrm>
          <a:prstGeom prst="rect">
            <a:avLst/>
          </a:prstGeom>
        </p:spPr>
      </p:pic>
    </p:spTree>
    <p:extLst>
      <p:ext uri="{BB962C8B-B14F-4D97-AF65-F5344CB8AC3E}">
        <p14:creationId xmlns:p14="http://schemas.microsoft.com/office/powerpoint/2010/main" val="2232306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clock hanging from the side of a building&#10;&#10;Description generated with high confidence">
            <a:extLst>
              <a:ext uri="{FF2B5EF4-FFF2-40B4-BE49-F238E27FC236}">
                <a16:creationId xmlns:a16="http://schemas.microsoft.com/office/drawing/2014/main" id="{E3C5E4E5-F879-4777-B874-80C9B0FA24E9}"/>
              </a:ext>
            </a:extLst>
          </p:cNvPr>
          <p:cNvPicPr>
            <a:picLocks noChangeAspect="1"/>
          </p:cNvPicPr>
          <p:nvPr userDrawn="1"/>
        </p:nvPicPr>
        <p:blipFill rotWithShape="1">
          <a:blip r:embed="rId3"/>
          <a:srcRect l="34040"/>
          <a:stretch/>
        </p:blipFill>
        <p:spPr>
          <a:xfrm>
            <a:off x="5406656" y="15949"/>
            <a:ext cx="6785344" cy="6858000"/>
          </a:xfrm>
          <a:prstGeom prst="rect">
            <a:avLst/>
          </a:prstGeom>
        </p:spPr>
      </p:pic>
    </p:spTree>
    <p:extLst>
      <p:ext uri="{BB962C8B-B14F-4D97-AF65-F5344CB8AC3E}">
        <p14:creationId xmlns:p14="http://schemas.microsoft.com/office/powerpoint/2010/main" val="2411321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5788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49206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generated with very high confidence">
            <a:extLst>
              <a:ext uri="{FF2B5EF4-FFF2-40B4-BE49-F238E27FC236}">
                <a16:creationId xmlns:a16="http://schemas.microsoft.com/office/drawing/2014/main" id="{6A1E6131-7372-4FD0-94A4-09B70A5F67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08417" y="116134"/>
            <a:ext cx="358736" cy="358736"/>
          </a:xfrm>
          <a:prstGeom prst="rect">
            <a:avLst/>
          </a:prstGeom>
        </p:spPr>
      </p:pic>
      <p:sp>
        <p:nvSpPr>
          <p:cNvPr id="6" name="TextBox 5">
            <a:extLst>
              <a:ext uri="{FF2B5EF4-FFF2-40B4-BE49-F238E27FC236}">
                <a16:creationId xmlns:a16="http://schemas.microsoft.com/office/drawing/2014/main" id="{5350A2F0-E679-4569-BF1B-66A4C633223F}"/>
              </a:ext>
            </a:extLst>
          </p:cNvPr>
          <p:cNvSpPr txBox="1"/>
          <p:nvPr userDrawn="1"/>
        </p:nvSpPr>
        <p:spPr>
          <a:xfrm>
            <a:off x="11616905" y="110836"/>
            <a:ext cx="485710" cy="369332"/>
          </a:xfrm>
          <a:prstGeom prst="rect">
            <a:avLst/>
          </a:prstGeom>
          <a:noFill/>
        </p:spPr>
        <p:txBody>
          <a:bodyPr wrap="none" lIns="0" tIns="0" rIns="0" bIns="0" rtlCol="0">
            <a:spAutoFit/>
          </a:bodyPr>
          <a:lstStyle/>
          <a:p>
            <a:pPr algn="l"/>
            <a:r>
              <a:rPr lang="en-US" sz="800" b="1">
                <a:solidFill>
                  <a:srgbClr val="002A5F"/>
                </a:solidFill>
              </a:rPr>
              <a:t>Cloud </a:t>
            </a:r>
          </a:p>
          <a:p>
            <a:pPr algn="l"/>
            <a:r>
              <a:rPr lang="en-US" sz="800" b="1">
                <a:solidFill>
                  <a:srgbClr val="002A5F"/>
                </a:solidFill>
              </a:rPr>
              <a:t>Adoption </a:t>
            </a:r>
          </a:p>
          <a:p>
            <a:pPr algn="l"/>
            <a:r>
              <a:rPr lang="en-US" sz="800" b="1">
                <a:solidFill>
                  <a:srgbClr val="002A5F"/>
                </a:solidFill>
              </a:rPr>
              <a:t>Program</a:t>
            </a:r>
          </a:p>
        </p:txBody>
      </p:sp>
    </p:spTree>
    <p:extLst>
      <p:ext uri="{BB962C8B-B14F-4D97-AF65-F5344CB8AC3E}">
        <p14:creationId xmlns:p14="http://schemas.microsoft.com/office/powerpoint/2010/main" val="1400344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close up of a logo&#10;&#10;Description generated with very high confidence">
            <a:extLst>
              <a:ext uri="{FF2B5EF4-FFF2-40B4-BE49-F238E27FC236}">
                <a16:creationId xmlns:a16="http://schemas.microsoft.com/office/drawing/2014/main" id="{58305FEC-D64F-444B-8DAC-5E407DBC3E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08417" y="116134"/>
            <a:ext cx="358736" cy="358736"/>
          </a:xfrm>
          <a:prstGeom prst="rect">
            <a:avLst/>
          </a:prstGeom>
        </p:spPr>
      </p:pic>
      <p:sp>
        <p:nvSpPr>
          <p:cNvPr id="5" name="TextBox 4">
            <a:extLst>
              <a:ext uri="{FF2B5EF4-FFF2-40B4-BE49-F238E27FC236}">
                <a16:creationId xmlns:a16="http://schemas.microsoft.com/office/drawing/2014/main" id="{E051FD54-F21C-47CC-8A8A-06CE78E50F38}"/>
              </a:ext>
            </a:extLst>
          </p:cNvPr>
          <p:cNvSpPr txBox="1"/>
          <p:nvPr userDrawn="1"/>
        </p:nvSpPr>
        <p:spPr>
          <a:xfrm>
            <a:off x="11616905" y="110836"/>
            <a:ext cx="485710" cy="369332"/>
          </a:xfrm>
          <a:prstGeom prst="rect">
            <a:avLst/>
          </a:prstGeom>
          <a:noFill/>
        </p:spPr>
        <p:txBody>
          <a:bodyPr wrap="none" lIns="0" tIns="0" rIns="0" bIns="0" rtlCol="0">
            <a:spAutoFit/>
          </a:bodyPr>
          <a:lstStyle/>
          <a:p>
            <a:pPr algn="l"/>
            <a:r>
              <a:rPr lang="en-US" sz="800" b="1">
                <a:solidFill>
                  <a:srgbClr val="002A5F"/>
                </a:solidFill>
              </a:rPr>
              <a:t>Cloud </a:t>
            </a:r>
          </a:p>
          <a:p>
            <a:pPr algn="l"/>
            <a:r>
              <a:rPr lang="en-US" sz="800" b="1">
                <a:solidFill>
                  <a:srgbClr val="002A5F"/>
                </a:solidFill>
              </a:rPr>
              <a:t>Adoption </a:t>
            </a:r>
          </a:p>
          <a:p>
            <a:pPr algn="l"/>
            <a:r>
              <a:rPr lang="en-US" sz="800" b="1">
                <a:solidFill>
                  <a:srgbClr val="002A5F"/>
                </a:solidFill>
              </a:rPr>
              <a:t>Program</a:t>
            </a:r>
          </a:p>
        </p:txBody>
      </p:sp>
      <p:sp>
        <p:nvSpPr>
          <p:cNvPr id="6" name="Title 5">
            <a:extLst>
              <a:ext uri="{FF2B5EF4-FFF2-40B4-BE49-F238E27FC236}">
                <a16:creationId xmlns:a16="http://schemas.microsoft.com/office/drawing/2014/main" id="{B0576B71-847E-40E4-B134-7ADEBCD68E1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950929"/>
      </p:ext>
    </p:extLst>
  </p:cSld>
  <p:clrMapOvr>
    <a:masterClrMapping/>
  </p:clrMapOvr>
  <p:transition>
    <p:fade/>
  </p:transition>
  <p:hf hd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3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close up of a logo&#10;&#10;Description generated with very high confidence">
            <a:extLst>
              <a:ext uri="{FF2B5EF4-FFF2-40B4-BE49-F238E27FC236}">
                <a16:creationId xmlns:a16="http://schemas.microsoft.com/office/drawing/2014/main" id="{3C3BA733-94D8-4ABA-86B8-375DC7A584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08417" y="116134"/>
            <a:ext cx="358736" cy="358736"/>
          </a:xfrm>
          <a:prstGeom prst="rect">
            <a:avLst/>
          </a:prstGeom>
        </p:spPr>
      </p:pic>
      <p:sp>
        <p:nvSpPr>
          <p:cNvPr id="7" name="TextBox 6">
            <a:extLst>
              <a:ext uri="{FF2B5EF4-FFF2-40B4-BE49-F238E27FC236}">
                <a16:creationId xmlns:a16="http://schemas.microsoft.com/office/drawing/2014/main" id="{85B5D7FF-4DA2-4254-A8F8-FA6BB743C6D2}"/>
              </a:ext>
            </a:extLst>
          </p:cNvPr>
          <p:cNvSpPr txBox="1"/>
          <p:nvPr userDrawn="1"/>
        </p:nvSpPr>
        <p:spPr>
          <a:xfrm>
            <a:off x="11616905" y="110836"/>
            <a:ext cx="485710" cy="369332"/>
          </a:xfrm>
          <a:prstGeom prst="rect">
            <a:avLst/>
          </a:prstGeom>
          <a:noFill/>
        </p:spPr>
        <p:txBody>
          <a:bodyPr wrap="none" lIns="0" tIns="0" rIns="0" bIns="0" rtlCol="0">
            <a:spAutoFit/>
          </a:bodyPr>
          <a:lstStyle/>
          <a:p>
            <a:pPr algn="l"/>
            <a:r>
              <a:rPr lang="en-US" sz="800" b="1">
                <a:solidFill>
                  <a:srgbClr val="002A5F"/>
                </a:solidFill>
              </a:rPr>
              <a:t>Cloud </a:t>
            </a:r>
          </a:p>
          <a:p>
            <a:pPr algn="l"/>
            <a:r>
              <a:rPr lang="en-US" sz="800" b="1">
                <a:solidFill>
                  <a:srgbClr val="002A5F"/>
                </a:solidFill>
              </a:rPr>
              <a:t>Adoption </a:t>
            </a:r>
          </a:p>
          <a:p>
            <a:pPr algn="l"/>
            <a:r>
              <a:rPr lang="en-US" sz="800" b="1">
                <a:solidFill>
                  <a:srgbClr val="002A5F"/>
                </a:solidFill>
              </a:rPr>
              <a:t>Program</a:t>
            </a:r>
          </a:p>
        </p:txBody>
      </p:sp>
    </p:spTree>
    <p:extLst>
      <p:ext uri="{BB962C8B-B14F-4D97-AF65-F5344CB8AC3E}">
        <p14:creationId xmlns:p14="http://schemas.microsoft.com/office/powerpoint/2010/main" val="4109352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3" name="Picture 2" descr="A close up of a logo&#10;&#10;Description generated with very high confidence">
            <a:extLst>
              <a:ext uri="{FF2B5EF4-FFF2-40B4-BE49-F238E27FC236}">
                <a16:creationId xmlns:a16="http://schemas.microsoft.com/office/drawing/2014/main" id="{1A5E9483-81EF-463D-98F1-B879892E9B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08417" y="116134"/>
            <a:ext cx="358736" cy="358736"/>
          </a:xfrm>
          <a:prstGeom prst="rect">
            <a:avLst/>
          </a:prstGeom>
        </p:spPr>
      </p:pic>
      <p:sp>
        <p:nvSpPr>
          <p:cNvPr id="4" name="TextBox 3">
            <a:extLst>
              <a:ext uri="{FF2B5EF4-FFF2-40B4-BE49-F238E27FC236}">
                <a16:creationId xmlns:a16="http://schemas.microsoft.com/office/drawing/2014/main" id="{70E8556A-3089-4E17-9B5D-E5B0700F50B6}"/>
              </a:ext>
            </a:extLst>
          </p:cNvPr>
          <p:cNvSpPr txBox="1"/>
          <p:nvPr userDrawn="1"/>
        </p:nvSpPr>
        <p:spPr>
          <a:xfrm>
            <a:off x="11616905" y="110836"/>
            <a:ext cx="485710" cy="369332"/>
          </a:xfrm>
          <a:prstGeom prst="rect">
            <a:avLst/>
          </a:prstGeom>
          <a:noFill/>
        </p:spPr>
        <p:txBody>
          <a:bodyPr wrap="none" lIns="0" tIns="0" rIns="0" bIns="0" rtlCol="0">
            <a:spAutoFit/>
          </a:bodyPr>
          <a:lstStyle/>
          <a:p>
            <a:pPr algn="l"/>
            <a:r>
              <a:rPr lang="en-US" sz="800" b="1">
                <a:solidFill>
                  <a:srgbClr val="002A5F"/>
                </a:solidFill>
              </a:rPr>
              <a:t>Cloud </a:t>
            </a:r>
          </a:p>
          <a:p>
            <a:pPr algn="l"/>
            <a:r>
              <a:rPr lang="en-US" sz="800" b="1">
                <a:solidFill>
                  <a:srgbClr val="002A5F"/>
                </a:solidFill>
              </a:rPr>
              <a:t>Adoption </a:t>
            </a:r>
          </a:p>
          <a:p>
            <a:pPr algn="l"/>
            <a:r>
              <a:rPr lang="en-US" sz="800" b="1">
                <a:solidFill>
                  <a:srgbClr val="002A5F"/>
                </a:solidFill>
              </a:rPr>
              <a:t>Program</a:t>
            </a:r>
          </a:p>
        </p:txBody>
      </p:sp>
    </p:spTree>
    <p:extLst>
      <p:ext uri="{BB962C8B-B14F-4D97-AF65-F5344CB8AC3E}">
        <p14:creationId xmlns:p14="http://schemas.microsoft.com/office/powerpoint/2010/main" val="39390278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pic>
        <p:nvPicPr>
          <p:cNvPr id="4" name="Picture 3" descr="A close up of a logo&#10;&#10;Description generated with very high confidence">
            <a:extLst>
              <a:ext uri="{FF2B5EF4-FFF2-40B4-BE49-F238E27FC236}">
                <a16:creationId xmlns:a16="http://schemas.microsoft.com/office/drawing/2014/main" id="{BFBC3DEE-62DC-4022-B918-3BE01FF2C6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08417" y="116134"/>
            <a:ext cx="358736" cy="358736"/>
          </a:xfrm>
          <a:prstGeom prst="rect">
            <a:avLst/>
          </a:prstGeom>
        </p:spPr>
      </p:pic>
      <p:sp>
        <p:nvSpPr>
          <p:cNvPr id="5" name="TextBox 4">
            <a:extLst>
              <a:ext uri="{FF2B5EF4-FFF2-40B4-BE49-F238E27FC236}">
                <a16:creationId xmlns:a16="http://schemas.microsoft.com/office/drawing/2014/main" id="{A8C2A9A3-DFAE-4D7D-9849-C1AFD0050FFC}"/>
              </a:ext>
            </a:extLst>
          </p:cNvPr>
          <p:cNvSpPr txBox="1"/>
          <p:nvPr userDrawn="1"/>
        </p:nvSpPr>
        <p:spPr>
          <a:xfrm>
            <a:off x="11616905" y="110836"/>
            <a:ext cx="485710" cy="369332"/>
          </a:xfrm>
          <a:prstGeom prst="rect">
            <a:avLst/>
          </a:prstGeom>
          <a:noFill/>
        </p:spPr>
        <p:txBody>
          <a:bodyPr wrap="none" lIns="0" tIns="0" rIns="0" bIns="0" rtlCol="0">
            <a:spAutoFit/>
          </a:bodyPr>
          <a:lstStyle/>
          <a:p>
            <a:pPr algn="l"/>
            <a:r>
              <a:rPr lang="en-US" sz="800" b="1">
                <a:solidFill>
                  <a:srgbClr val="002A5F"/>
                </a:solidFill>
              </a:rPr>
              <a:t>Cloud </a:t>
            </a:r>
          </a:p>
          <a:p>
            <a:pPr algn="l"/>
            <a:r>
              <a:rPr lang="en-US" sz="800" b="1">
                <a:solidFill>
                  <a:srgbClr val="002A5F"/>
                </a:solidFill>
              </a:rPr>
              <a:t>Adoption </a:t>
            </a:r>
          </a:p>
          <a:p>
            <a:pPr algn="l"/>
            <a:r>
              <a:rPr lang="en-US" sz="800" b="1">
                <a:solidFill>
                  <a:srgbClr val="002A5F"/>
                </a:solidFill>
              </a:rPr>
              <a:t>Program</a:t>
            </a:r>
          </a:p>
        </p:txBody>
      </p:sp>
    </p:spTree>
    <p:extLst>
      <p:ext uri="{BB962C8B-B14F-4D97-AF65-F5344CB8AC3E}">
        <p14:creationId xmlns:p14="http://schemas.microsoft.com/office/powerpoint/2010/main" val="1269326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descr="A close up of a logo&#10;&#10;Description generated with very high confidence">
            <a:extLst>
              <a:ext uri="{FF2B5EF4-FFF2-40B4-BE49-F238E27FC236}">
                <a16:creationId xmlns:a16="http://schemas.microsoft.com/office/drawing/2014/main" id="{120C56F5-35D9-4883-B555-1F7AFBE06C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08417" y="116134"/>
            <a:ext cx="358736" cy="358736"/>
          </a:xfrm>
          <a:prstGeom prst="rect">
            <a:avLst/>
          </a:prstGeom>
        </p:spPr>
      </p:pic>
      <p:sp>
        <p:nvSpPr>
          <p:cNvPr id="4" name="TextBox 3">
            <a:extLst>
              <a:ext uri="{FF2B5EF4-FFF2-40B4-BE49-F238E27FC236}">
                <a16:creationId xmlns:a16="http://schemas.microsoft.com/office/drawing/2014/main" id="{AD33626F-829F-4F0A-8D29-A7009BD11A17}"/>
              </a:ext>
            </a:extLst>
          </p:cNvPr>
          <p:cNvSpPr txBox="1"/>
          <p:nvPr userDrawn="1"/>
        </p:nvSpPr>
        <p:spPr>
          <a:xfrm>
            <a:off x="11616905" y="110836"/>
            <a:ext cx="485710" cy="369332"/>
          </a:xfrm>
          <a:prstGeom prst="rect">
            <a:avLst/>
          </a:prstGeom>
          <a:noFill/>
        </p:spPr>
        <p:txBody>
          <a:bodyPr wrap="none" lIns="0" tIns="0" rIns="0" bIns="0" rtlCol="0">
            <a:spAutoFit/>
          </a:bodyPr>
          <a:lstStyle/>
          <a:p>
            <a:pPr algn="l"/>
            <a:r>
              <a:rPr lang="en-US" sz="800" b="1">
                <a:solidFill>
                  <a:srgbClr val="002A5F"/>
                </a:solidFill>
              </a:rPr>
              <a:t>Cloud </a:t>
            </a:r>
          </a:p>
          <a:p>
            <a:pPr algn="l"/>
            <a:r>
              <a:rPr lang="en-US" sz="800" b="1">
                <a:solidFill>
                  <a:srgbClr val="002A5F"/>
                </a:solidFill>
              </a:rPr>
              <a:t>Adoption </a:t>
            </a:r>
          </a:p>
          <a:p>
            <a:pPr algn="l"/>
            <a:r>
              <a:rPr lang="en-US" sz="800" b="1">
                <a:solidFill>
                  <a:srgbClr val="002A5F"/>
                </a:solidFill>
              </a:rPr>
              <a:t>Program</a:t>
            </a:r>
          </a:p>
        </p:txBody>
      </p:sp>
    </p:spTree>
    <p:extLst>
      <p:ext uri="{BB962C8B-B14F-4D97-AF65-F5344CB8AC3E}">
        <p14:creationId xmlns:p14="http://schemas.microsoft.com/office/powerpoint/2010/main" val="557993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6" name="Picture 5" descr="A picture containing indoor&#10;&#10;Description generated with very high confidence">
            <a:extLst>
              <a:ext uri="{FF2B5EF4-FFF2-40B4-BE49-F238E27FC236}">
                <a16:creationId xmlns:a16="http://schemas.microsoft.com/office/drawing/2014/main" id="{F48A7239-A717-4349-9D35-2ACB565BC5D2}"/>
              </a:ext>
            </a:extLst>
          </p:cNvPr>
          <p:cNvPicPr>
            <a:picLocks noChangeAspect="1"/>
          </p:cNvPicPr>
          <p:nvPr userDrawn="1"/>
        </p:nvPicPr>
        <p:blipFill rotWithShape="1">
          <a:blip r:embed="rId2"/>
          <a:srcRect l="43703" r="-348"/>
          <a:stretch/>
        </p:blipFill>
        <p:spPr>
          <a:xfrm>
            <a:off x="5397352" y="0"/>
            <a:ext cx="6858444" cy="6858000"/>
          </a:xfrm>
          <a:prstGeom prst="rect">
            <a:avLst/>
          </a:prstGeom>
        </p:spPr>
      </p:pic>
    </p:spTree>
    <p:extLst>
      <p:ext uri="{BB962C8B-B14F-4D97-AF65-F5344CB8AC3E}">
        <p14:creationId xmlns:p14="http://schemas.microsoft.com/office/powerpoint/2010/main" val="188416682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93705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1541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32812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87914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02951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246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9731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9674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72891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9021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113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8477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8_1-column_Tex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2780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9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357029" y="441621"/>
            <a:ext cx="11660800" cy="369332"/>
          </a:xfrm>
        </p:spPr>
        <p:txBody>
          <a:bodyPr/>
          <a:lstStyle>
            <a:lvl1pPr>
              <a:defRPr sz="2400" b="0" i="0">
                <a:solidFill>
                  <a:schemeClr val="tx1"/>
                </a:solidFill>
                <a:latin typeface="+mj-lt"/>
                <a:cs typeface="Segoe UI Semibold" panose="020B0502040204020203" pitchFamily="34" charset="0"/>
              </a:defRPr>
            </a:lvl1pPr>
          </a:lstStyle>
          <a:p>
            <a:r>
              <a:rPr lang="en-US"/>
              <a:t>Click to add title</a:t>
            </a:r>
          </a:p>
        </p:txBody>
      </p:sp>
      <p:sp>
        <p:nvSpPr>
          <p:cNvPr id="6" name="Rectangle 5">
            <a:extLst>
              <a:ext uri="{FF2B5EF4-FFF2-40B4-BE49-F238E27FC236}">
                <a16:creationId xmlns:a16="http://schemas.microsoft.com/office/drawing/2014/main" id="{966213DE-90CE-2850-23C3-3D4A033C0726}"/>
              </a:ext>
            </a:extLst>
          </p:cNvPr>
          <p:cNvSpPr/>
          <p:nvPr userDrawn="1"/>
        </p:nvSpPr>
        <p:spPr bwMode="auto">
          <a:xfrm>
            <a:off x="0" y="1"/>
            <a:ext cx="12192000" cy="2929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899B8ED-1197-2DC2-356A-84836363234E}"/>
              </a:ext>
            </a:extLst>
          </p:cNvPr>
          <p:cNvPicPr>
            <a:picLocks noChangeAspect="1"/>
          </p:cNvPicPr>
          <p:nvPr userDrawn="1"/>
        </p:nvPicPr>
        <p:blipFill>
          <a:blip r:embed="rId2"/>
          <a:stretch>
            <a:fillRect/>
          </a:stretch>
        </p:blipFill>
        <p:spPr>
          <a:xfrm>
            <a:off x="9722627" y="93053"/>
            <a:ext cx="1183099" cy="118103"/>
          </a:xfrm>
          <a:prstGeom prst="rect">
            <a:avLst/>
          </a:prstGeom>
        </p:spPr>
      </p:pic>
      <p:sp>
        <p:nvSpPr>
          <p:cNvPr id="9" name="Rectangle 8">
            <a:extLst>
              <a:ext uri="{FF2B5EF4-FFF2-40B4-BE49-F238E27FC236}">
                <a16:creationId xmlns:a16="http://schemas.microsoft.com/office/drawing/2014/main" id="{552A1358-96D9-1749-0A60-F726B8020FB4}"/>
              </a:ext>
            </a:extLst>
          </p:cNvPr>
          <p:cNvSpPr/>
          <p:nvPr userDrawn="1"/>
        </p:nvSpPr>
        <p:spPr bwMode="auto">
          <a:xfrm>
            <a:off x="0" y="290284"/>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C23C9CCE-7DE1-360B-734F-D502972E6388}"/>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bwMode="invGray">
          <a:xfrm>
            <a:off x="11193377" y="59639"/>
            <a:ext cx="824452" cy="176609"/>
          </a:xfrm>
          <a:prstGeom prst="rect">
            <a:avLst/>
          </a:prstGeom>
        </p:spPr>
      </p:pic>
      <p:cxnSp>
        <p:nvCxnSpPr>
          <p:cNvPr id="7" name="Straight Connector 6">
            <a:extLst>
              <a:ext uri="{FF2B5EF4-FFF2-40B4-BE49-F238E27FC236}">
                <a16:creationId xmlns:a16="http://schemas.microsoft.com/office/drawing/2014/main" id="{B77AB416-E5ED-6764-C281-4DE147ADBFFD}"/>
              </a:ext>
            </a:extLst>
          </p:cNvPr>
          <p:cNvCxnSpPr>
            <a:cxnSpLocks/>
          </p:cNvCxnSpPr>
          <p:nvPr userDrawn="1"/>
        </p:nvCxnSpPr>
        <p:spPr>
          <a:xfrm flipV="1">
            <a:off x="11049551" y="41302"/>
            <a:ext cx="0" cy="207681"/>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6">
            <a:extLst>
              <a:ext uri="{FF2B5EF4-FFF2-40B4-BE49-F238E27FC236}">
                <a16:creationId xmlns:a16="http://schemas.microsoft.com/office/drawing/2014/main" id="{6518DBDF-E05C-48CC-56F8-0D9ECD37DB2E}"/>
              </a:ext>
            </a:extLst>
          </p:cNvPr>
          <p:cNvSpPr>
            <a:spLocks noGrp="1"/>
          </p:cNvSpPr>
          <p:nvPr>
            <p:ph type="body" sz="quarter" idx="10" hasCustomPrompt="1"/>
          </p:nvPr>
        </p:nvSpPr>
        <p:spPr>
          <a:xfrm>
            <a:off x="299879" y="810953"/>
            <a:ext cx="11717950" cy="300615"/>
          </a:xfrm>
          <a:prstGeom prst="rect">
            <a:avLst/>
          </a:prstGeom>
        </p:spPr>
        <p:txBody>
          <a:bodyPr>
            <a:noAutofit/>
          </a:bodyPr>
          <a:lstStyle>
            <a:lvl1pPr marL="0" indent="0">
              <a:buNone/>
              <a:defRPr sz="1300">
                <a:solidFill>
                  <a:srgbClr val="D71E28"/>
                </a:solidFill>
                <a:latin typeface="Segoe UI Semibold" panose="020B0702040204020203" pitchFamily="34" charset="0"/>
                <a:cs typeface="Segoe UI Semibold" panose="020B0702040204020203" pitchFamily="34" charset="0"/>
              </a:defRPr>
            </a:lvl1pPr>
          </a:lstStyle>
          <a:p>
            <a:pPr lvl="0"/>
            <a:r>
              <a:rPr lang="en-US"/>
              <a:t>Click to insert key slide takeaway message for WF audience / business value message</a:t>
            </a:r>
          </a:p>
        </p:txBody>
      </p:sp>
    </p:spTree>
    <p:extLst>
      <p:ext uri="{BB962C8B-B14F-4D97-AF65-F5344CB8AC3E}">
        <p14:creationId xmlns:p14="http://schemas.microsoft.com/office/powerpoint/2010/main" val="2605484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5" name="Picture 4" descr="A bridge over the water">
            <a:extLst>
              <a:ext uri="{FF2B5EF4-FFF2-40B4-BE49-F238E27FC236}">
                <a16:creationId xmlns:a16="http://schemas.microsoft.com/office/drawing/2014/main" id="{DC5C7472-3AA5-FBAC-C742-52B5816A0297}"/>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A6F2B22F-ADBA-EE35-6724-07FDA877A9F3}"/>
              </a:ext>
            </a:extLst>
          </p:cNvPr>
          <p:cNvSpPr/>
          <p:nvPr userDrawn="1"/>
        </p:nvSpPr>
        <p:spPr bwMode="auto">
          <a:xfrm>
            <a:off x="-1" y="1"/>
            <a:ext cx="12192001" cy="2734978"/>
          </a:xfrm>
          <a:prstGeom prst="rect">
            <a:avLst/>
          </a:prstGeom>
          <a:gradFill flip="none" rotWithShape="1">
            <a:gsLst>
              <a:gs pos="0">
                <a:schemeClr val="tx1">
                  <a:alpha val="0"/>
                </a:schemeClr>
              </a:gs>
              <a:gs pos="100000">
                <a:schemeClr val="tx1">
                  <a:alpha val="7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red sign with white text&#10;&#10;Description automatically generated">
            <a:extLst>
              <a:ext uri="{FF2B5EF4-FFF2-40B4-BE49-F238E27FC236}">
                <a16:creationId xmlns:a16="http://schemas.microsoft.com/office/drawing/2014/main" id="{E389DCFF-5173-3C01-D4CE-B68517253A1F}"/>
              </a:ext>
            </a:extLst>
          </p:cNvPr>
          <p:cNvPicPr>
            <a:picLocks noChangeAspect="1"/>
          </p:cNvPicPr>
          <p:nvPr userDrawn="1"/>
        </p:nvPicPr>
        <p:blipFill>
          <a:blip r:embed="rId3"/>
          <a:stretch>
            <a:fillRect/>
          </a:stretch>
        </p:blipFill>
        <p:spPr>
          <a:xfrm>
            <a:off x="582042" y="535445"/>
            <a:ext cx="1097902" cy="1097902"/>
          </a:xfrm>
          <a:prstGeom prst="rect">
            <a:avLst/>
          </a:prstGeom>
        </p:spPr>
      </p:pic>
      <p:pic>
        <p:nvPicPr>
          <p:cNvPr id="15" name="Picture 14" descr="A yellow and white background&#10;&#10;Description automatically generated">
            <a:extLst>
              <a:ext uri="{FF2B5EF4-FFF2-40B4-BE49-F238E27FC236}">
                <a16:creationId xmlns:a16="http://schemas.microsoft.com/office/drawing/2014/main" id="{FFD1561C-730A-5866-17CF-7D5B0AF66F6B}"/>
              </a:ext>
            </a:extLst>
          </p:cNvPr>
          <p:cNvPicPr>
            <a:picLocks noChangeAspect="1"/>
          </p:cNvPicPr>
          <p:nvPr userDrawn="1"/>
        </p:nvPicPr>
        <p:blipFill>
          <a:blip r:embed="rId4"/>
          <a:stretch>
            <a:fillRect/>
          </a:stretch>
        </p:blipFill>
        <p:spPr>
          <a:xfrm rot="16200000">
            <a:off x="10763762" y="-1549896"/>
            <a:ext cx="571579" cy="2284897"/>
          </a:xfrm>
          <a:prstGeom prst="rect">
            <a:avLst/>
          </a:prstGeom>
        </p:spPr>
      </p:pic>
      <p:sp>
        <p:nvSpPr>
          <p:cNvPr id="19" name="Rectangle 18">
            <a:extLst>
              <a:ext uri="{FF2B5EF4-FFF2-40B4-BE49-F238E27FC236}">
                <a16:creationId xmlns:a16="http://schemas.microsoft.com/office/drawing/2014/main" id="{9E8F6785-EE5A-2EAF-F402-A1A0C1FB5AA7}"/>
              </a:ext>
            </a:extLst>
          </p:cNvPr>
          <p:cNvSpPr/>
          <p:nvPr userDrawn="1"/>
        </p:nvSpPr>
        <p:spPr bwMode="auto">
          <a:xfrm>
            <a:off x="0" y="3250274"/>
            <a:ext cx="6868633" cy="2094614"/>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602EAAC7-8509-84EF-B1A8-2D09570A1BAE}"/>
              </a:ext>
            </a:extLst>
          </p:cNvPr>
          <p:cNvSpPr>
            <a:spLocks noGrp="1"/>
          </p:cNvSpPr>
          <p:nvPr>
            <p:ph type="title" hasCustomPrompt="1"/>
          </p:nvPr>
        </p:nvSpPr>
        <p:spPr>
          <a:xfrm>
            <a:off x="582042" y="3450503"/>
            <a:ext cx="5871921"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21" name="Subtitle">
            <a:extLst>
              <a:ext uri="{FF2B5EF4-FFF2-40B4-BE49-F238E27FC236}">
                <a16:creationId xmlns:a16="http://schemas.microsoft.com/office/drawing/2014/main" id="{0BF4A15B-F122-B524-6B66-4CFD92AF9086}"/>
              </a:ext>
            </a:extLst>
          </p:cNvPr>
          <p:cNvSpPr>
            <a:spLocks noGrp="1"/>
          </p:cNvSpPr>
          <p:nvPr>
            <p:ph type="body" sz="quarter" idx="12" hasCustomPrompt="1"/>
          </p:nvPr>
        </p:nvSpPr>
        <p:spPr>
          <a:xfrm>
            <a:off x="594172" y="4862178"/>
            <a:ext cx="5871921"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2" name="Rectangle 21">
            <a:extLst>
              <a:ext uri="{FF2B5EF4-FFF2-40B4-BE49-F238E27FC236}">
                <a16:creationId xmlns:a16="http://schemas.microsoft.com/office/drawing/2014/main" id="{74DFD100-511F-EA8B-D998-EC2BCC3D6461}"/>
              </a:ext>
            </a:extLst>
          </p:cNvPr>
          <p:cNvSpPr/>
          <p:nvPr userDrawn="1"/>
        </p:nvSpPr>
        <p:spPr bwMode="auto">
          <a:xfrm>
            <a:off x="0" y="5327621"/>
            <a:ext cx="6868633"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descr="A white text on a black background&#10;&#10;Description automatically generated">
            <a:extLst>
              <a:ext uri="{FF2B5EF4-FFF2-40B4-BE49-F238E27FC236}">
                <a16:creationId xmlns:a16="http://schemas.microsoft.com/office/drawing/2014/main" id="{375F7E97-A447-DDF7-7958-708D2ABD3AC9}"/>
              </a:ext>
            </a:extLst>
          </p:cNvPr>
          <p:cNvPicPr>
            <a:picLocks noChangeAspect="1"/>
          </p:cNvPicPr>
          <p:nvPr userDrawn="1"/>
        </p:nvPicPr>
        <p:blipFill>
          <a:blip r:embed="rId5"/>
          <a:stretch>
            <a:fillRect/>
          </a:stretch>
        </p:blipFill>
        <p:spPr>
          <a:xfrm>
            <a:off x="10143460" y="769362"/>
            <a:ext cx="1466498" cy="313506"/>
          </a:xfrm>
          <a:prstGeom prst="rect">
            <a:avLst/>
          </a:prstGeom>
        </p:spPr>
      </p:pic>
      <p:sp>
        <p:nvSpPr>
          <p:cNvPr id="24" name="Text Placeholder 4">
            <a:extLst>
              <a:ext uri="{FF2B5EF4-FFF2-40B4-BE49-F238E27FC236}">
                <a16:creationId xmlns:a16="http://schemas.microsoft.com/office/drawing/2014/main" id="{516041A6-AE96-BFEB-9874-12AEACB8361A}"/>
              </a:ext>
            </a:extLst>
          </p:cNvPr>
          <p:cNvSpPr>
            <a:spLocks noGrp="1"/>
          </p:cNvSpPr>
          <p:nvPr>
            <p:ph type="body" sz="quarter" idx="14" hasCustomPrompt="1"/>
          </p:nvPr>
        </p:nvSpPr>
        <p:spPr>
          <a:xfrm>
            <a:off x="579438" y="645269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699006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_Photo_Full pag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a:srcRect t="3577" r="12668" b="30837"/>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A6F2B22F-ADBA-EE35-6724-07FDA877A9F3}"/>
              </a:ext>
            </a:extLst>
          </p:cNvPr>
          <p:cNvSpPr/>
          <p:nvPr userDrawn="1"/>
        </p:nvSpPr>
        <p:spPr bwMode="auto">
          <a:xfrm>
            <a:off x="-1" y="1"/>
            <a:ext cx="12192001" cy="2734978"/>
          </a:xfrm>
          <a:prstGeom prst="rect">
            <a:avLst/>
          </a:prstGeom>
          <a:gradFill flip="none" rotWithShape="1">
            <a:gsLst>
              <a:gs pos="0">
                <a:schemeClr val="tx1">
                  <a:alpha val="0"/>
                </a:schemeClr>
              </a:gs>
              <a:gs pos="100000">
                <a:schemeClr val="tx1">
                  <a:alpha val="7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849A91E-6A06-A546-A32F-31144F5BEA23}"/>
              </a:ext>
            </a:extLst>
          </p:cNvPr>
          <p:cNvSpPr/>
          <p:nvPr userDrawn="1"/>
        </p:nvSpPr>
        <p:spPr bwMode="auto">
          <a:xfrm>
            <a:off x="0" y="3250274"/>
            <a:ext cx="6868633" cy="2094614"/>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2042" y="3450503"/>
            <a:ext cx="5871921"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94172" y="4862178"/>
            <a:ext cx="5871921"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A red sign with white text&#10;&#10;Description automatically generated">
            <a:extLst>
              <a:ext uri="{FF2B5EF4-FFF2-40B4-BE49-F238E27FC236}">
                <a16:creationId xmlns:a16="http://schemas.microsoft.com/office/drawing/2014/main" id="{E389DCFF-5173-3C01-D4CE-B68517253A1F}"/>
              </a:ext>
            </a:extLst>
          </p:cNvPr>
          <p:cNvPicPr>
            <a:picLocks noChangeAspect="1"/>
          </p:cNvPicPr>
          <p:nvPr userDrawn="1"/>
        </p:nvPicPr>
        <p:blipFill>
          <a:blip r:embed="rId3"/>
          <a:stretch>
            <a:fillRect/>
          </a:stretch>
        </p:blipFill>
        <p:spPr>
          <a:xfrm>
            <a:off x="582042" y="535445"/>
            <a:ext cx="1097902" cy="1097902"/>
          </a:xfrm>
          <a:prstGeom prst="rect">
            <a:avLst/>
          </a:prstGeom>
        </p:spPr>
      </p:pic>
      <p:pic>
        <p:nvPicPr>
          <p:cNvPr id="15" name="Picture 14" descr="A yellow and white background&#10;&#10;Description automatically generated">
            <a:extLst>
              <a:ext uri="{FF2B5EF4-FFF2-40B4-BE49-F238E27FC236}">
                <a16:creationId xmlns:a16="http://schemas.microsoft.com/office/drawing/2014/main" id="{FFD1561C-730A-5866-17CF-7D5B0AF66F6B}"/>
              </a:ext>
            </a:extLst>
          </p:cNvPr>
          <p:cNvPicPr>
            <a:picLocks noChangeAspect="1"/>
          </p:cNvPicPr>
          <p:nvPr userDrawn="1"/>
        </p:nvPicPr>
        <p:blipFill>
          <a:blip r:embed="rId4"/>
          <a:stretch>
            <a:fillRect/>
          </a:stretch>
        </p:blipFill>
        <p:spPr>
          <a:xfrm rot="16200000">
            <a:off x="10763762" y="-1549896"/>
            <a:ext cx="571579" cy="2284897"/>
          </a:xfrm>
          <a:prstGeom prst="rect">
            <a:avLst/>
          </a:prstGeom>
        </p:spPr>
      </p:pic>
      <p:sp>
        <p:nvSpPr>
          <p:cNvPr id="18" name="Rectangle 17">
            <a:extLst>
              <a:ext uri="{FF2B5EF4-FFF2-40B4-BE49-F238E27FC236}">
                <a16:creationId xmlns:a16="http://schemas.microsoft.com/office/drawing/2014/main" id="{48A6F0A2-2909-A9EF-8D0C-FDDBC21617B0}"/>
              </a:ext>
            </a:extLst>
          </p:cNvPr>
          <p:cNvSpPr/>
          <p:nvPr userDrawn="1"/>
        </p:nvSpPr>
        <p:spPr bwMode="auto">
          <a:xfrm>
            <a:off x="0" y="5327621"/>
            <a:ext cx="6868633"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white text on a black background&#10;&#10;Description automatically generated">
            <a:extLst>
              <a:ext uri="{FF2B5EF4-FFF2-40B4-BE49-F238E27FC236}">
                <a16:creationId xmlns:a16="http://schemas.microsoft.com/office/drawing/2014/main" id="{420C7075-47A3-FBDF-2AFE-F53C13B9A41E}"/>
              </a:ext>
            </a:extLst>
          </p:cNvPr>
          <p:cNvPicPr>
            <a:picLocks noChangeAspect="1"/>
          </p:cNvPicPr>
          <p:nvPr userDrawn="1"/>
        </p:nvPicPr>
        <p:blipFill>
          <a:blip r:embed="rId5"/>
          <a:stretch>
            <a:fillRect/>
          </a:stretch>
        </p:blipFill>
        <p:spPr>
          <a:xfrm>
            <a:off x="10143460" y="769362"/>
            <a:ext cx="1466498" cy="313506"/>
          </a:xfrm>
          <a:prstGeom prst="rect">
            <a:avLst/>
          </a:prstGeom>
        </p:spPr>
      </p:pic>
      <p:sp>
        <p:nvSpPr>
          <p:cNvPr id="8" name="Text Placeholder 4">
            <a:extLst>
              <a:ext uri="{FF2B5EF4-FFF2-40B4-BE49-F238E27FC236}">
                <a16:creationId xmlns:a16="http://schemas.microsoft.com/office/drawing/2014/main" id="{11DA6560-BBFF-D5D8-657A-5304A3E2BBF8}"/>
              </a:ext>
            </a:extLst>
          </p:cNvPr>
          <p:cNvSpPr>
            <a:spLocks noGrp="1"/>
          </p:cNvSpPr>
          <p:nvPr>
            <p:ph type="body" sz="quarter" idx="14" hasCustomPrompt="1"/>
          </p:nvPr>
        </p:nvSpPr>
        <p:spPr>
          <a:xfrm>
            <a:off x="579438" y="645269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028734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Title_Photo_Full pag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a:srcRect l="3222" t="12827" r="22887" b="13291"/>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A6F2B22F-ADBA-EE35-6724-07FDA877A9F3}"/>
              </a:ext>
            </a:extLst>
          </p:cNvPr>
          <p:cNvSpPr/>
          <p:nvPr userDrawn="1"/>
        </p:nvSpPr>
        <p:spPr bwMode="auto">
          <a:xfrm>
            <a:off x="-1" y="1"/>
            <a:ext cx="12192001" cy="2734978"/>
          </a:xfrm>
          <a:prstGeom prst="rect">
            <a:avLst/>
          </a:prstGeom>
          <a:gradFill flip="none" rotWithShape="1">
            <a:gsLst>
              <a:gs pos="0">
                <a:schemeClr val="tx1">
                  <a:alpha val="0"/>
                </a:schemeClr>
              </a:gs>
              <a:gs pos="100000">
                <a:schemeClr val="tx1">
                  <a:alpha val="7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849A91E-6A06-A546-A32F-31144F5BEA23}"/>
              </a:ext>
            </a:extLst>
          </p:cNvPr>
          <p:cNvSpPr/>
          <p:nvPr userDrawn="1"/>
        </p:nvSpPr>
        <p:spPr bwMode="auto">
          <a:xfrm>
            <a:off x="0" y="3250274"/>
            <a:ext cx="6868633" cy="2094614"/>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2042" y="3450503"/>
            <a:ext cx="5871921"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94172" y="4862178"/>
            <a:ext cx="5871921"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A red sign with white text&#10;&#10;Description automatically generated">
            <a:extLst>
              <a:ext uri="{FF2B5EF4-FFF2-40B4-BE49-F238E27FC236}">
                <a16:creationId xmlns:a16="http://schemas.microsoft.com/office/drawing/2014/main" id="{E389DCFF-5173-3C01-D4CE-B68517253A1F}"/>
              </a:ext>
            </a:extLst>
          </p:cNvPr>
          <p:cNvPicPr>
            <a:picLocks noChangeAspect="1"/>
          </p:cNvPicPr>
          <p:nvPr userDrawn="1"/>
        </p:nvPicPr>
        <p:blipFill>
          <a:blip r:embed="rId3"/>
          <a:stretch>
            <a:fillRect/>
          </a:stretch>
        </p:blipFill>
        <p:spPr>
          <a:xfrm>
            <a:off x="582042" y="535445"/>
            <a:ext cx="1097902" cy="1097902"/>
          </a:xfrm>
          <a:prstGeom prst="rect">
            <a:avLst/>
          </a:prstGeom>
        </p:spPr>
      </p:pic>
      <p:pic>
        <p:nvPicPr>
          <p:cNvPr id="15" name="Picture 14" descr="A yellow and white background&#10;&#10;Description automatically generated">
            <a:extLst>
              <a:ext uri="{FF2B5EF4-FFF2-40B4-BE49-F238E27FC236}">
                <a16:creationId xmlns:a16="http://schemas.microsoft.com/office/drawing/2014/main" id="{FFD1561C-730A-5866-17CF-7D5B0AF66F6B}"/>
              </a:ext>
            </a:extLst>
          </p:cNvPr>
          <p:cNvPicPr>
            <a:picLocks noChangeAspect="1"/>
          </p:cNvPicPr>
          <p:nvPr userDrawn="1"/>
        </p:nvPicPr>
        <p:blipFill>
          <a:blip r:embed="rId4"/>
          <a:stretch>
            <a:fillRect/>
          </a:stretch>
        </p:blipFill>
        <p:spPr>
          <a:xfrm rot="16200000">
            <a:off x="10763762" y="-1549896"/>
            <a:ext cx="571579" cy="2284897"/>
          </a:xfrm>
          <a:prstGeom prst="rect">
            <a:avLst/>
          </a:prstGeom>
        </p:spPr>
      </p:pic>
      <p:sp>
        <p:nvSpPr>
          <p:cNvPr id="18" name="Rectangle 17">
            <a:extLst>
              <a:ext uri="{FF2B5EF4-FFF2-40B4-BE49-F238E27FC236}">
                <a16:creationId xmlns:a16="http://schemas.microsoft.com/office/drawing/2014/main" id="{48A6F0A2-2909-A9EF-8D0C-FDDBC21617B0}"/>
              </a:ext>
            </a:extLst>
          </p:cNvPr>
          <p:cNvSpPr/>
          <p:nvPr userDrawn="1"/>
        </p:nvSpPr>
        <p:spPr bwMode="auto">
          <a:xfrm>
            <a:off x="0" y="5327621"/>
            <a:ext cx="6868633"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white text on a black background&#10;&#10;Description automatically generated">
            <a:extLst>
              <a:ext uri="{FF2B5EF4-FFF2-40B4-BE49-F238E27FC236}">
                <a16:creationId xmlns:a16="http://schemas.microsoft.com/office/drawing/2014/main" id="{22F50EB5-2F32-D005-5CFB-8B6E5F4FF5C4}"/>
              </a:ext>
            </a:extLst>
          </p:cNvPr>
          <p:cNvPicPr>
            <a:picLocks noChangeAspect="1"/>
          </p:cNvPicPr>
          <p:nvPr userDrawn="1"/>
        </p:nvPicPr>
        <p:blipFill>
          <a:blip r:embed="rId5"/>
          <a:stretch>
            <a:fillRect/>
          </a:stretch>
        </p:blipFill>
        <p:spPr>
          <a:xfrm>
            <a:off x="10143460" y="769362"/>
            <a:ext cx="1466498" cy="313506"/>
          </a:xfrm>
          <a:prstGeom prst="rect">
            <a:avLst/>
          </a:prstGeom>
        </p:spPr>
      </p:pic>
      <p:sp>
        <p:nvSpPr>
          <p:cNvPr id="9" name="Text Placeholder 4">
            <a:extLst>
              <a:ext uri="{FF2B5EF4-FFF2-40B4-BE49-F238E27FC236}">
                <a16:creationId xmlns:a16="http://schemas.microsoft.com/office/drawing/2014/main" id="{681298D5-AB27-6583-E14F-9A8D4B53A1FD}"/>
              </a:ext>
            </a:extLst>
          </p:cNvPr>
          <p:cNvSpPr>
            <a:spLocks noGrp="1"/>
          </p:cNvSpPr>
          <p:nvPr>
            <p:ph type="body" sz="quarter" idx="14" hasCustomPrompt="1"/>
          </p:nvPr>
        </p:nvSpPr>
        <p:spPr>
          <a:xfrm>
            <a:off x="579438" y="645269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561002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_Photo_Full pag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a:srcRect t="27798" r="24452" b="3346"/>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A6F2B22F-ADBA-EE35-6724-07FDA877A9F3}"/>
              </a:ext>
            </a:extLst>
          </p:cNvPr>
          <p:cNvSpPr/>
          <p:nvPr userDrawn="1"/>
        </p:nvSpPr>
        <p:spPr bwMode="auto">
          <a:xfrm>
            <a:off x="-1" y="1"/>
            <a:ext cx="12192001" cy="2734978"/>
          </a:xfrm>
          <a:prstGeom prst="rect">
            <a:avLst/>
          </a:prstGeom>
          <a:gradFill flip="none" rotWithShape="1">
            <a:gsLst>
              <a:gs pos="0">
                <a:schemeClr val="tx1">
                  <a:alpha val="0"/>
                </a:schemeClr>
              </a:gs>
              <a:gs pos="100000">
                <a:schemeClr val="tx1">
                  <a:alpha val="7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849A91E-6A06-A546-A32F-31144F5BEA23}"/>
              </a:ext>
            </a:extLst>
          </p:cNvPr>
          <p:cNvSpPr/>
          <p:nvPr userDrawn="1"/>
        </p:nvSpPr>
        <p:spPr bwMode="auto">
          <a:xfrm>
            <a:off x="0" y="3968355"/>
            <a:ext cx="5253925" cy="1456206"/>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2042" y="4340212"/>
            <a:ext cx="3938297"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Thank you!</a:t>
            </a:r>
          </a:p>
        </p:txBody>
      </p:sp>
      <p:pic>
        <p:nvPicPr>
          <p:cNvPr id="13" name="Picture 12" descr="A red sign with white text&#10;&#10;Description automatically generated">
            <a:extLst>
              <a:ext uri="{FF2B5EF4-FFF2-40B4-BE49-F238E27FC236}">
                <a16:creationId xmlns:a16="http://schemas.microsoft.com/office/drawing/2014/main" id="{E389DCFF-5173-3C01-D4CE-B68517253A1F}"/>
              </a:ext>
            </a:extLst>
          </p:cNvPr>
          <p:cNvPicPr>
            <a:picLocks noChangeAspect="1"/>
          </p:cNvPicPr>
          <p:nvPr userDrawn="1"/>
        </p:nvPicPr>
        <p:blipFill>
          <a:blip r:embed="rId3"/>
          <a:stretch>
            <a:fillRect/>
          </a:stretch>
        </p:blipFill>
        <p:spPr>
          <a:xfrm>
            <a:off x="582042" y="535445"/>
            <a:ext cx="1097902" cy="1097902"/>
          </a:xfrm>
          <a:prstGeom prst="rect">
            <a:avLst/>
          </a:prstGeom>
        </p:spPr>
      </p:pic>
      <p:pic>
        <p:nvPicPr>
          <p:cNvPr id="15" name="Picture 14" descr="A yellow and white background&#10;&#10;Description automatically generated">
            <a:extLst>
              <a:ext uri="{FF2B5EF4-FFF2-40B4-BE49-F238E27FC236}">
                <a16:creationId xmlns:a16="http://schemas.microsoft.com/office/drawing/2014/main" id="{FFD1561C-730A-5866-17CF-7D5B0AF66F6B}"/>
              </a:ext>
            </a:extLst>
          </p:cNvPr>
          <p:cNvPicPr>
            <a:picLocks noChangeAspect="1"/>
          </p:cNvPicPr>
          <p:nvPr userDrawn="1"/>
        </p:nvPicPr>
        <p:blipFill>
          <a:blip r:embed="rId4"/>
          <a:stretch>
            <a:fillRect/>
          </a:stretch>
        </p:blipFill>
        <p:spPr>
          <a:xfrm rot="16200000">
            <a:off x="10763762" y="-1549896"/>
            <a:ext cx="571579" cy="2284897"/>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26CE7DC6-8CE6-6522-A935-AB013FA1E25A}"/>
              </a:ext>
            </a:extLst>
          </p:cNvPr>
          <p:cNvPicPr>
            <a:picLocks noChangeAspect="1"/>
          </p:cNvPicPr>
          <p:nvPr userDrawn="1"/>
        </p:nvPicPr>
        <p:blipFill>
          <a:blip r:embed="rId5"/>
          <a:stretch>
            <a:fillRect/>
          </a:stretch>
        </p:blipFill>
        <p:spPr>
          <a:xfrm>
            <a:off x="10143460" y="769362"/>
            <a:ext cx="1466498" cy="313506"/>
          </a:xfrm>
          <a:prstGeom prst="rect">
            <a:avLst/>
          </a:prstGeom>
        </p:spPr>
      </p:pic>
      <p:sp>
        <p:nvSpPr>
          <p:cNvPr id="18" name="Rectangle 17">
            <a:extLst>
              <a:ext uri="{FF2B5EF4-FFF2-40B4-BE49-F238E27FC236}">
                <a16:creationId xmlns:a16="http://schemas.microsoft.com/office/drawing/2014/main" id="{48A6F0A2-2909-A9EF-8D0C-FDDBC21617B0}"/>
              </a:ext>
            </a:extLst>
          </p:cNvPr>
          <p:cNvSpPr/>
          <p:nvPr userDrawn="1"/>
        </p:nvSpPr>
        <p:spPr bwMode="auto">
          <a:xfrm>
            <a:off x="0" y="5327621"/>
            <a:ext cx="5253925"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278BF9C2-F3EF-9133-7BC4-CA0129BDE927}"/>
              </a:ext>
            </a:extLst>
          </p:cNvPr>
          <p:cNvSpPr>
            <a:spLocks noGrp="1"/>
          </p:cNvSpPr>
          <p:nvPr>
            <p:ph type="body" sz="quarter" idx="14" hasCustomPrompt="1"/>
          </p:nvPr>
        </p:nvSpPr>
        <p:spPr>
          <a:xfrm>
            <a:off x="579438" y="645269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469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822514"/>
            <a:ext cx="923264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pic>
        <p:nvPicPr>
          <p:cNvPr id="5" name="Picture 4">
            <a:extLst>
              <a:ext uri="{FF2B5EF4-FFF2-40B4-BE49-F238E27FC236}">
                <a16:creationId xmlns:a16="http://schemas.microsoft.com/office/drawing/2014/main" id="{CDC2E723-F82A-2F25-0E9D-0EB2C2D95683}"/>
              </a:ext>
            </a:extLst>
          </p:cNvPr>
          <p:cNvPicPr>
            <a:picLocks noChangeAspect="1"/>
          </p:cNvPicPr>
          <p:nvPr userDrawn="1"/>
        </p:nvPicPr>
        <p:blipFill>
          <a:blip r:embed="rId3"/>
          <a:srcRect/>
          <a:stretch/>
        </p:blipFill>
        <p:spPr>
          <a:xfrm>
            <a:off x="10689389" y="840851"/>
            <a:ext cx="1268148" cy="271102"/>
          </a:xfrm>
          <a:prstGeom prst="rect">
            <a:avLst/>
          </a:prstGeom>
        </p:spPr>
      </p:pic>
      <p:sp>
        <p:nvSpPr>
          <p:cNvPr id="6" name="Rectangle 5">
            <a:extLst>
              <a:ext uri="{FF2B5EF4-FFF2-40B4-BE49-F238E27FC236}">
                <a16:creationId xmlns:a16="http://schemas.microsoft.com/office/drawing/2014/main" id="{966213DE-90CE-2850-23C3-3D4A033C0726}"/>
              </a:ext>
            </a:extLst>
          </p:cNvPr>
          <p:cNvSpPr/>
          <p:nvPr userDrawn="1"/>
        </p:nvSpPr>
        <p:spPr bwMode="auto">
          <a:xfrm>
            <a:off x="0" y="0"/>
            <a:ext cx="12192000"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899B8ED-1197-2DC2-356A-84836363234E}"/>
              </a:ext>
            </a:extLst>
          </p:cNvPr>
          <p:cNvPicPr>
            <a:picLocks noChangeAspect="1"/>
          </p:cNvPicPr>
          <p:nvPr userDrawn="1"/>
        </p:nvPicPr>
        <p:blipFill>
          <a:blip/>
          <a:stretch>
            <a:fillRect/>
          </a:stretch>
        </p:blipFill>
        <p:spPr>
          <a:xfrm>
            <a:off x="403311" y="182798"/>
            <a:ext cx="2063444" cy="205983"/>
          </a:xfrm>
          <a:prstGeom prst="rect">
            <a:avLst/>
          </a:prstGeom>
        </p:spPr>
      </p:pic>
      <p:sp>
        <p:nvSpPr>
          <p:cNvPr id="9" name="Rectangle 8">
            <a:extLst>
              <a:ext uri="{FF2B5EF4-FFF2-40B4-BE49-F238E27FC236}">
                <a16:creationId xmlns:a16="http://schemas.microsoft.com/office/drawing/2014/main" id="{552A1358-96D9-1749-0A60-F726B8020FB4}"/>
              </a:ext>
            </a:extLst>
          </p:cNvPr>
          <p:cNvSpPr/>
          <p:nvPr userDrawn="1"/>
        </p:nvSpPr>
        <p:spPr bwMode="auto">
          <a:xfrm>
            <a:off x="0" y="568381"/>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FEF09F-1BF7-DBA1-ACB4-C21C25F0EA3C}"/>
              </a:ext>
            </a:extLst>
          </p:cNvPr>
          <p:cNvSpPr/>
          <p:nvPr userDrawn="1"/>
        </p:nvSpPr>
        <p:spPr bwMode="auto">
          <a:xfrm>
            <a:off x="0" y="676656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yellow and black horse&#10;&#10;Description automatically generated">
            <a:extLst>
              <a:ext uri="{FF2B5EF4-FFF2-40B4-BE49-F238E27FC236}">
                <a16:creationId xmlns:a16="http://schemas.microsoft.com/office/drawing/2014/main" id="{EBBD8CD0-503C-EBE5-0F28-4A02A1FD749E}"/>
              </a:ext>
            </a:extLst>
          </p:cNvPr>
          <p:cNvPicPr>
            <a:picLocks noChangeAspect="1"/>
          </p:cNvPicPr>
          <p:nvPr userDrawn="1"/>
        </p:nvPicPr>
        <p:blipFill>
          <a:blip r:embed="rId4">
            <a:alphaModFix amt="50000"/>
          </a:blip>
          <a:stretch>
            <a:fillRect/>
          </a:stretch>
        </p:blipFill>
        <p:spPr>
          <a:xfrm>
            <a:off x="403310" y="6404620"/>
            <a:ext cx="1681300" cy="361940"/>
          </a:xfrm>
          <a:prstGeom prst="rect">
            <a:avLst/>
          </a:prstGeom>
        </p:spPr>
      </p:pic>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2466755" y="653653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479099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7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822514"/>
            <a:ext cx="923264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pic>
        <p:nvPicPr>
          <p:cNvPr id="5" name="Picture 4">
            <a:extLst>
              <a:ext uri="{FF2B5EF4-FFF2-40B4-BE49-F238E27FC236}">
                <a16:creationId xmlns:a16="http://schemas.microsoft.com/office/drawing/2014/main" id="{CDC2E723-F82A-2F25-0E9D-0EB2C2D95683}"/>
              </a:ext>
            </a:extLst>
          </p:cNvPr>
          <p:cNvPicPr>
            <a:picLocks noChangeAspect="1"/>
          </p:cNvPicPr>
          <p:nvPr userDrawn="1"/>
        </p:nvPicPr>
        <p:blipFill>
          <a:blip r:embed="rId3"/>
          <a:srcRect/>
          <a:stretch/>
        </p:blipFill>
        <p:spPr>
          <a:xfrm>
            <a:off x="10689389" y="840851"/>
            <a:ext cx="1268148" cy="271102"/>
          </a:xfrm>
          <a:prstGeom prst="rect">
            <a:avLst/>
          </a:prstGeom>
        </p:spPr>
      </p:pic>
      <p:sp>
        <p:nvSpPr>
          <p:cNvPr id="6" name="Rectangle 5">
            <a:extLst>
              <a:ext uri="{FF2B5EF4-FFF2-40B4-BE49-F238E27FC236}">
                <a16:creationId xmlns:a16="http://schemas.microsoft.com/office/drawing/2014/main" id="{966213DE-90CE-2850-23C3-3D4A033C0726}"/>
              </a:ext>
            </a:extLst>
          </p:cNvPr>
          <p:cNvSpPr/>
          <p:nvPr userDrawn="1"/>
        </p:nvSpPr>
        <p:spPr bwMode="auto">
          <a:xfrm>
            <a:off x="0" y="0"/>
            <a:ext cx="12192000"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899B8ED-1197-2DC2-356A-84836363234E}"/>
              </a:ext>
            </a:extLst>
          </p:cNvPr>
          <p:cNvPicPr>
            <a:picLocks noChangeAspect="1"/>
          </p:cNvPicPr>
          <p:nvPr userDrawn="1"/>
        </p:nvPicPr>
        <p:blipFill>
          <a:blip/>
          <a:stretch>
            <a:fillRect/>
          </a:stretch>
        </p:blipFill>
        <p:spPr>
          <a:xfrm>
            <a:off x="403311" y="182798"/>
            <a:ext cx="2063444" cy="205983"/>
          </a:xfrm>
          <a:prstGeom prst="rect">
            <a:avLst/>
          </a:prstGeom>
        </p:spPr>
      </p:pic>
      <p:sp>
        <p:nvSpPr>
          <p:cNvPr id="9" name="Rectangle 8">
            <a:extLst>
              <a:ext uri="{FF2B5EF4-FFF2-40B4-BE49-F238E27FC236}">
                <a16:creationId xmlns:a16="http://schemas.microsoft.com/office/drawing/2014/main" id="{552A1358-96D9-1749-0A60-F726B8020FB4}"/>
              </a:ext>
            </a:extLst>
          </p:cNvPr>
          <p:cNvSpPr/>
          <p:nvPr userDrawn="1"/>
        </p:nvSpPr>
        <p:spPr bwMode="auto">
          <a:xfrm>
            <a:off x="0" y="568381"/>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FEF09F-1BF7-DBA1-ACB4-C21C25F0EA3C}"/>
              </a:ext>
            </a:extLst>
          </p:cNvPr>
          <p:cNvSpPr/>
          <p:nvPr userDrawn="1"/>
        </p:nvSpPr>
        <p:spPr bwMode="auto">
          <a:xfrm>
            <a:off x="0" y="676656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403310" y="653653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pic>
        <p:nvPicPr>
          <p:cNvPr id="3" name="Picture 2" descr="A yellow and black horse&#10;&#10;Description automatically generated">
            <a:extLst>
              <a:ext uri="{FF2B5EF4-FFF2-40B4-BE49-F238E27FC236}">
                <a16:creationId xmlns:a16="http://schemas.microsoft.com/office/drawing/2014/main" id="{32C18164-1200-7E74-6E30-66F2EF5F031D}"/>
              </a:ext>
            </a:extLst>
          </p:cNvPr>
          <p:cNvPicPr>
            <a:picLocks noChangeAspect="1"/>
          </p:cNvPicPr>
          <p:nvPr userDrawn="1"/>
        </p:nvPicPr>
        <p:blipFill>
          <a:blip r:embed="rId4">
            <a:alphaModFix amt="25000"/>
          </a:blip>
          <a:stretch>
            <a:fillRect/>
          </a:stretch>
        </p:blipFill>
        <p:spPr>
          <a:xfrm>
            <a:off x="10276237" y="6404620"/>
            <a:ext cx="1681300" cy="361940"/>
          </a:xfrm>
          <a:prstGeom prst="rect">
            <a:avLst/>
          </a:prstGeom>
        </p:spPr>
      </p:pic>
    </p:spTree>
    <p:extLst>
      <p:ext uri="{BB962C8B-B14F-4D97-AF65-F5344CB8AC3E}">
        <p14:creationId xmlns:p14="http://schemas.microsoft.com/office/powerpoint/2010/main" val="34960698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346160" y="703133"/>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yellow and black horse&#10;&#10;Description automatically generated">
            <a:extLst>
              <a:ext uri="{FF2B5EF4-FFF2-40B4-BE49-F238E27FC236}">
                <a16:creationId xmlns:a16="http://schemas.microsoft.com/office/drawing/2014/main" id="{EBBD8CD0-503C-EBE5-0F28-4A02A1FD749E}"/>
              </a:ext>
            </a:extLst>
          </p:cNvPr>
          <p:cNvPicPr>
            <a:picLocks noChangeAspect="1"/>
          </p:cNvPicPr>
          <p:nvPr userDrawn="1"/>
        </p:nvPicPr>
        <p:blipFill>
          <a:blip r:embed="rId3">
            <a:alphaModFix amt="25000"/>
          </a:blip>
          <a:stretch>
            <a:fillRect/>
          </a:stretch>
        </p:blipFill>
        <p:spPr>
          <a:xfrm>
            <a:off x="10276237" y="6368474"/>
            <a:ext cx="1681300" cy="361940"/>
          </a:xfrm>
          <a:prstGeom prst="rect">
            <a:avLst/>
          </a:prstGeom>
        </p:spPr>
      </p:pic>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5099050" y="6521705"/>
            <a:ext cx="143150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EE3913A-1D7F-FFDF-48B7-561B1B1E51C3}"/>
              </a:ext>
            </a:extLst>
          </p:cNvPr>
          <p:cNvSpPr/>
          <p:nvPr userDrawn="1"/>
        </p:nvSpPr>
        <p:spPr bwMode="auto">
          <a:xfrm>
            <a:off x="12146281" y="914400"/>
            <a:ext cx="45719" cy="502920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12275F87-1131-B454-07B9-707831DDB2FF}"/>
              </a:ext>
            </a:extLst>
          </p:cNvPr>
          <p:cNvPicPr>
            <a:picLocks noChangeAspect="1"/>
          </p:cNvPicPr>
          <p:nvPr userDrawn="1"/>
        </p:nvPicPr>
        <p:blipFill>
          <a:blip r:embed="rId4"/>
          <a:srcRect/>
          <a:stretch/>
        </p:blipFill>
        <p:spPr>
          <a:xfrm>
            <a:off x="10380980" y="765051"/>
            <a:ext cx="1148366" cy="245496"/>
          </a:xfrm>
          <a:prstGeom prst="rect">
            <a:avLst/>
          </a:prstGeom>
        </p:spPr>
      </p:pic>
      <p:sp>
        <p:nvSpPr>
          <p:cNvPr id="9" name="Rectangle 8">
            <a:extLst>
              <a:ext uri="{FF2B5EF4-FFF2-40B4-BE49-F238E27FC236}">
                <a16:creationId xmlns:a16="http://schemas.microsoft.com/office/drawing/2014/main" id="{0D396D8C-905E-882E-64E9-38669E18F658}"/>
              </a:ext>
            </a:extLst>
          </p:cNvPr>
          <p:cNvSpPr/>
          <p:nvPr userDrawn="1"/>
        </p:nvSpPr>
        <p:spPr bwMode="auto">
          <a:xfrm>
            <a:off x="0" y="0"/>
            <a:ext cx="12192000"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5DE1293-7A76-4325-AAFF-39029969FA11}"/>
              </a:ext>
            </a:extLst>
          </p:cNvPr>
          <p:cNvSpPr/>
          <p:nvPr userDrawn="1"/>
        </p:nvSpPr>
        <p:spPr bwMode="auto">
          <a:xfrm>
            <a:off x="0" y="676656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A yellow and black horse&#10;&#10;Description automatically generated">
            <a:extLst>
              <a:ext uri="{FF2B5EF4-FFF2-40B4-BE49-F238E27FC236}">
                <a16:creationId xmlns:a16="http://schemas.microsoft.com/office/drawing/2014/main" id="{326B5F84-9E64-448F-AA42-CE8831A5AF80}"/>
              </a:ext>
            </a:extLst>
          </p:cNvPr>
          <p:cNvPicPr>
            <a:picLocks noChangeAspect="1"/>
          </p:cNvPicPr>
          <p:nvPr userDrawn="1"/>
        </p:nvPicPr>
        <p:blipFill>
          <a:blip r:embed="rId3">
            <a:alphaModFix amt="50000"/>
          </a:blip>
          <a:stretch>
            <a:fillRect/>
          </a:stretch>
        </p:blipFill>
        <p:spPr>
          <a:xfrm>
            <a:off x="403310" y="6404620"/>
            <a:ext cx="1681300" cy="361940"/>
          </a:xfrm>
          <a:prstGeom prst="rect">
            <a:avLst/>
          </a:prstGeom>
        </p:spPr>
      </p:pic>
      <p:pic>
        <p:nvPicPr>
          <p:cNvPr id="22" name="Picture 21">
            <a:extLst>
              <a:ext uri="{FF2B5EF4-FFF2-40B4-BE49-F238E27FC236}">
                <a16:creationId xmlns:a16="http://schemas.microsoft.com/office/drawing/2014/main" id="{E405551C-A34E-0B27-8B63-5BE1EDFC4C9D}"/>
              </a:ext>
            </a:extLst>
          </p:cNvPr>
          <p:cNvPicPr>
            <a:picLocks noChangeAspect="1"/>
          </p:cNvPicPr>
          <p:nvPr userDrawn="1"/>
        </p:nvPicPr>
        <p:blipFill>
          <a:blip/>
          <a:stretch>
            <a:fillRect/>
          </a:stretch>
        </p:blipFill>
        <p:spPr>
          <a:xfrm>
            <a:off x="403311" y="182798"/>
            <a:ext cx="2063444" cy="205983"/>
          </a:xfrm>
          <a:prstGeom prst="rect">
            <a:avLst/>
          </a:prstGeom>
        </p:spPr>
      </p:pic>
    </p:spTree>
    <p:extLst>
      <p:ext uri="{BB962C8B-B14F-4D97-AF65-F5344CB8AC3E}">
        <p14:creationId xmlns:p14="http://schemas.microsoft.com/office/powerpoint/2010/main" val="13913026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282430"/>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403310" y="647250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F0ADB82-E7DD-D507-E0BC-1AB98E1E79BA}"/>
              </a:ext>
            </a:extLst>
          </p:cNvPr>
          <p:cNvSpPr/>
          <p:nvPr userDrawn="1"/>
        </p:nvSpPr>
        <p:spPr bwMode="auto">
          <a:xfrm>
            <a:off x="12146281" y="1008637"/>
            <a:ext cx="45719" cy="502920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B10E1D2-F5EC-324A-208E-64B7257B10C9}"/>
              </a:ext>
            </a:extLst>
          </p:cNvPr>
          <p:cNvSpPr/>
          <p:nvPr userDrawn="1"/>
        </p:nvSpPr>
        <p:spPr bwMode="auto">
          <a:xfrm>
            <a:off x="0" y="1008637"/>
            <a:ext cx="8777288" cy="5029200"/>
          </a:xfrm>
          <a:prstGeom prst="rect">
            <a:avLst/>
          </a:prstGeom>
          <a:solidFill>
            <a:srgbClr val="FFED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F4E1A2D3-8A69-80C9-6D6D-C12738E4807E}"/>
              </a:ext>
            </a:extLst>
          </p:cNvPr>
          <p:cNvPicPr>
            <a:picLocks noChangeAspect="1"/>
          </p:cNvPicPr>
          <p:nvPr userDrawn="1"/>
        </p:nvPicPr>
        <p:blipFill>
          <a:blip r:embed="rId3"/>
          <a:srcRect/>
          <a:stretch/>
        </p:blipFill>
        <p:spPr>
          <a:xfrm>
            <a:off x="10749280" y="350658"/>
            <a:ext cx="1148366" cy="245496"/>
          </a:xfrm>
          <a:prstGeom prst="rect">
            <a:avLst/>
          </a:prstGeom>
        </p:spPr>
      </p:pic>
    </p:spTree>
    <p:extLst>
      <p:ext uri="{BB962C8B-B14F-4D97-AF65-F5344CB8AC3E}">
        <p14:creationId xmlns:p14="http://schemas.microsoft.com/office/powerpoint/2010/main" val="16366366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282430"/>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F0ADB82-E7DD-D507-E0BC-1AB98E1E79BA}"/>
              </a:ext>
            </a:extLst>
          </p:cNvPr>
          <p:cNvSpPr/>
          <p:nvPr userDrawn="1"/>
        </p:nvSpPr>
        <p:spPr bwMode="auto">
          <a:xfrm>
            <a:off x="12146281" y="1008637"/>
            <a:ext cx="45719" cy="502920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B10E1D2-F5EC-324A-208E-64B7257B10C9}"/>
              </a:ext>
            </a:extLst>
          </p:cNvPr>
          <p:cNvSpPr/>
          <p:nvPr userDrawn="1"/>
        </p:nvSpPr>
        <p:spPr bwMode="auto">
          <a:xfrm>
            <a:off x="0" y="1008637"/>
            <a:ext cx="7899400" cy="5029200"/>
          </a:xfrm>
          <a:prstGeom prst="rect">
            <a:avLst/>
          </a:prstGeom>
          <a:solidFill>
            <a:srgbClr val="F3F0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CCB6ACEA-978A-024D-88C7-05FFE9DF300D}"/>
              </a:ext>
            </a:extLst>
          </p:cNvPr>
          <p:cNvPicPr>
            <a:picLocks noChangeAspect="1"/>
          </p:cNvPicPr>
          <p:nvPr userDrawn="1"/>
        </p:nvPicPr>
        <p:blipFill>
          <a:blip r:embed="rId3"/>
          <a:srcRect/>
          <a:stretch/>
        </p:blipFill>
        <p:spPr>
          <a:xfrm>
            <a:off x="10749280" y="350658"/>
            <a:ext cx="1148366" cy="245496"/>
          </a:xfrm>
          <a:prstGeom prst="rect">
            <a:avLst/>
          </a:prstGeom>
        </p:spPr>
      </p:pic>
      <p:pic>
        <p:nvPicPr>
          <p:cNvPr id="1026" name="Picture 2" descr="Wells Fargo Logo and symbol, meaning, history, PNG, brand">
            <a:extLst>
              <a:ext uri="{FF2B5EF4-FFF2-40B4-BE49-F238E27FC236}">
                <a16:creationId xmlns:a16="http://schemas.microsoft.com/office/drawing/2014/main" id="{6BB2E165-BF15-380A-7FCF-BF70A9DAACCA}"/>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1946" r="21946"/>
          <a:stretch/>
        </p:blipFill>
        <p:spPr bwMode="auto">
          <a:xfrm>
            <a:off x="10404202" y="350658"/>
            <a:ext cx="258074" cy="25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650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282430"/>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yellow and black horse&#10;&#10;Description automatically generated">
            <a:extLst>
              <a:ext uri="{FF2B5EF4-FFF2-40B4-BE49-F238E27FC236}">
                <a16:creationId xmlns:a16="http://schemas.microsoft.com/office/drawing/2014/main" id="{EBBD8CD0-503C-EBE5-0F28-4A02A1FD749E}"/>
              </a:ext>
            </a:extLst>
          </p:cNvPr>
          <p:cNvPicPr>
            <a:picLocks noChangeAspect="1"/>
          </p:cNvPicPr>
          <p:nvPr userDrawn="1"/>
        </p:nvPicPr>
        <p:blipFill>
          <a:blip r:embed="rId3">
            <a:alphaModFix amt="25000"/>
          </a:blip>
          <a:stretch>
            <a:fillRect/>
          </a:stretch>
        </p:blipFill>
        <p:spPr>
          <a:xfrm>
            <a:off x="10276237" y="6368474"/>
            <a:ext cx="1681300" cy="361940"/>
          </a:xfrm>
          <a:prstGeom prst="rect">
            <a:avLst/>
          </a:prstGeom>
        </p:spPr>
      </p:pic>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403310" y="647250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B10E1D2-F5EC-324A-208E-64B7257B10C9}"/>
              </a:ext>
            </a:extLst>
          </p:cNvPr>
          <p:cNvSpPr/>
          <p:nvPr userDrawn="1"/>
        </p:nvSpPr>
        <p:spPr bwMode="auto">
          <a:xfrm>
            <a:off x="-1" y="1008637"/>
            <a:ext cx="12192000" cy="5029200"/>
          </a:xfrm>
          <a:prstGeom prst="rect">
            <a:avLst/>
          </a:prstGeom>
          <a:solidFill>
            <a:srgbClr val="F3F0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3D3E303A-7D71-F0FF-6A14-71E81C47A0E5}"/>
              </a:ext>
            </a:extLst>
          </p:cNvPr>
          <p:cNvPicPr>
            <a:picLocks noChangeAspect="1"/>
          </p:cNvPicPr>
          <p:nvPr userDrawn="1"/>
        </p:nvPicPr>
        <p:blipFill>
          <a:blip r:embed="rId4"/>
          <a:srcRect/>
          <a:stretch/>
        </p:blipFill>
        <p:spPr>
          <a:xfrm>
            <a:off x="10749280" y="350658"/>
            <a:ext cx="1148366" cy="245496"/>
          </a:xfrm>
          <a:prstGeom prst="rect">
            <a:avLst/>
          </a:prstGeom>
        </p:spPr>
      </p:pic>
      <p:grpSp>
        <p:nvGrpSpPr>
          <p:cNvPr id="15" name="Group 14">
            <a:extLst>
              <a:ext uri="{FF2B5EF4-FFF2-40B4-BE49-F238E27FC236}">
                <a16:creationId xmlns:a16="http://schemas.microsoft.com/office/drawing/2014/main" id="{9B6D1883-9050-01B0-60DD-B7BABDF7126A}"/>
              </a:ext>
            </a:extLst>
          </p:cNvPr>
          <p:cNvGrpSpPr/>
          <p:nvPr userDrawn="1"/>
        </p:nvGrpSpPr>
        <p:grpSpPr>
          <a:xfrm>
            <a:off x="9074751" y="308663"/>
            <a:ext cx="1364114" cy="329488"/>
            <a:chOff x="127122" y="0"/>
            <a:chExt cx="2542432" cy="614101"/>
          </a:xfrm>
        </p:grpSpPr>
        <p:sp>
          <p:nvSpPr>
            <p:cNvPr id="16" name="Rectangle 15">
              <a:extLst>
                <a:ext uri="{FF2B5EF4-FFF2-40B4-BE49-F238E27FC236}">
                  <a16:creationId xmlns:a16="http://schemas.microsoft.com/office/drawing/2014/main" id="{99985456-6286-2A46-6DA9-FD7DCABED8ED}"/>
                </a:ext>
              </a:extLst>
            </p:cNvPr>
            <p:cNvSpPr/>
            <p:nvPr userDrawn="1"/>
          </p:nvSpPr>
          <p:spPr bwMode="auto">
            <a:xfrm>
              <a:off x="127122" y="0"/>
              <a:ext cx="2542432"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E6035CBE-CF9B-0D79-84DA-06F73EC22305}"/>
                </a:ext>
              </a:extLst>
            </p:cNvPr>
            <p:cNvPicPr>
              <a:picLocks noChangeAspect="1"/>
            </p:cNvPicPr>
            <p:nvPr userDrawn="1"/>
          </p:nvPicPr>
          <p:blipFill>
            <a:blip/>
            <a:stretch>
              <a:fillRect/>
            </a:stretch>
          </p:blipFill>
          <p:spPr>
            <a:xfrm>
              <a:off x="366615" y="182798"/>
              <a:ext cx="2063444" cy="205983"/>
            </a:xfrm>
            <a:prstGeom prst="rect">
              <a:avLst/>
            </a:prstGeom>
          </p:spPr>
        </p:pic>
        <p:sp>
          <p:nvSpPr>
            <p:cNvPr id="18" name="Rectangle 17">
              <a:extLst>
                <a:ext uri="{FF2B5EF4-FFF2-40B4-BE49-F238E27FC236}">
                  <a16:creationId xmlns:a16="http://schemas.microsoft.com/office/drawing/2014/main" id="{E037CDE0-73DD-6518-1217-07D9CCE07701}"/>
                </a:ext>
              </a:extLst>
            </p:cNvPr>
            <p:cNvSpPr/>
            <p:nvPr userDrawn="1"/>
          </p:nvSpPr>
          <p:spPr bwMode="auto">
            <a:xfrm>
              <a:off x="127122" y="568381"/>
              <a:ext cx="2542432"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7680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6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282430"/>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403310" y="647250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3D3E303A-7D71-F0FF-6A14-71E81C47A0E5}"/>
              </a:ext>
            </a:extLst>
          </p:cNvPr>
          <p:cNvPicPr>
            <a:picLocks noChangeAspect="1"/>
          </p:cNvPicPr>
          <p:nvPr userDrawn="1"/>
        </p:nvPicPr>
        <p:blipFill>
          <a:blip r:embed="rId3"/>
          <a:srcRect/>
          <a:stretch/>
        </p:blipFill>
        <p:spPr>
          <a:xfrm>
            <a:off x="10749280" y="350658"/>
            <a:ext cx="1148366" cy="245496"/>
          </a:xfrm>
          <a:prstGeom prst="rect">
            <a:avLst/>
          </a:prstGeom>
        </p:spPr>
      </p:pic>
      <p:grpSp>
        <p:nvGrpSpPr>
          <p:cNvPr id="15" name="Group 14">
            <a:extLst>
              <a:ext uri="{FF2B5EF4-FFF2-40B4-BE49-F238E27FC236}">
                <a16:creationId xmlns:a16="http://schemas.microsoft.com/office/drawing/2014/main" id="{9B6D1883-9050-01B0-60DD-B7BABDF7126A}"/>
              </a:ext>
            </a:extLst>
          </p:cNvPr>
          <p:cNvGrpSpPr/>
          <p:nvPr userDrawn="1"/>
        </p:nvGrpSpPr>
        <p:grpSpPr>
          <a:xfrm>
            <a:off x="9074751" y="308663"/>
            <a:ext cx="1364114" cy="329488"/>
            <a:chOff x="127122" y="0"/>
            <a:chExt cx="2542432" cy="614101"/>
          </a:xfrm>
        </p:grpSpPr>
        <p:sp>
          <p:nvSpPr>
            <p:cNvPr id="16" name="Rectangle 15">
              <a:extLst>
                <a:ext uri="{FF2B5EF4-FFF2-40B4-BE49-F238E27FC236}">
                  <a16:creationId xmlns:a16="http://schemas.microsoft.com/office/drawing/2014/main" id="{99985456-6286-2A46-6DA9-FD7DCABED8ED}"/>
                </a:ext>
              </a:extLst>
            </p:cNvPr>
            <p:cNvSpPr/>
            <p:nvPr userDrawn="1"/>
          </p:nvSpPr>
          <p:spPr bwMode="auto">
            <a:xfrm>
              <a:off x="127122" y="0"/>
              <a:ext cx="2542432"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E6035CBE-CF9B-0D79-84DA-06F73EC22305}"/>
                </a:ext>
              </a:extLst>
            </p:cNvPr>
            <p:cNvPicPr>
              <a:picLocks noChangeAspect="1"/>
            </p:cNvPicPr>
            <p:nvPr userDrawn="1"/>
          </p:nvPicPr>
          <p:blipFill>
            <a:blip/>
            <a:stretch>
              <a:fillRect/>
            </a:stretch>
          </p:blipFill>
          <p:spPr>
            <a:xfrm>
              <a:off x="366615" y="182798"/>
              <a:ext cx="2063444" cy="205983"/>
            </a:xfrm>
            <a:prstGeom prst="rect">
              <a:avLst/>
            </a:prstGeom>
          </p:spPr>
        </p:pic>
        <p:sp>
          <p:nvSpPr>
            <p:cNvPr id="18" name="Rectangle 17">
              <a:extLst>
                <a:ext uri="{FF2B5EF4-FFF2-40B4-BE49-F238E27FC236}">
                  <a16:creationId xmlns:a16="http://schemas.microsoft.com/office/drawing/2014/main" id="{E037CDE0-73DD-6518-1217-07D9CCE07701}"/>
                </a:ext>
              </a:extLst>
            </p:cNvPr>
            <p:cNvSpPr/>
            <p:nvPr userDrawn="1"/>
          </p:nvSpPr>
          <p:spPr bwMode="auto">
            <a:xfrm>
              <a:off x="127122" y="568381"/>
              <a:ext cx="2542432"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48419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241467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0AAB-42E1-D35F-6000-8C4836D3D4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0A1C11-2AA9-A064-4B62-28A9587918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B5A8C2-BBA0-022C-630E-BFB08BAA3CF2}"/>
              </a:ext>
            </a:extLst>
          </p:cNvPr>
          <p:cNvSpPr>
            <a:spLocks noGrp="1"/>
          </p:cNvSpPr>
          <p:nvPr>
            <p:ph type="dt" sz="half" idx="10"/>
          </p:nvPr>
        </p:nvSpPr>
        <p:spPr/>
        <p:txBody>
          <a:bodyPr/>
          <a:lstStyle/>
          <a:p>
            <a:fld id="{154B60DA-67B8-4BC6-BDA1-CB045E84E127}" type="datetimeFigureOut">
              <a:rPr lang="en-US" smtClean="0"/>
              <a:t>4/15/2025</a:t>
            </a:fld>
            <a:endParaRPr lang="en-US"/>
          </a:p>
        </p:txBody>
      </p:sp>
      <p:sp>
        <p:nvSpPr>
          <p:cNvPr id="5" name="Footer Placeholder 4">
            <a:extLst>
              <a:ext uri="{FF2B5EF4-FFF2-40B4-BE49-F238E27FC236}">
                <a16:creationId xmlns:a16="http://schemas.microsoft.com/office/drawing/2014/main" id="{98B8EF7C-DDD2-CCBA-B795-F709903F3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D6C6D-03BD-7799-66CD-79BB6A8A8603}"/>
              </a:ext>
            </a:extLst>
          </p:cNvPr>
          <p:cNvSpPr>
            <a:spLocks noGrp="1"/>
          </p:cNvSpPr>
          <p:nvPr>
            <p:ph type="sldNum" sz="quarter" idx="12"/>
          </p:nvPr>
        </p:nvSpPr>
        <p:spPr/>
        <p:txBody>
          <a:bodyPr/>
          <a:lstStyle/>
          <a:p>
            <a:fld id="{169FDDC7-5CDD-443B-9B36-ABBEB342ED2C}" type="slidenum">
              <a:rPr lang="en-US" smtClean="0"/>
              <a:t>‹#›</a:t>
            </a:fld>
            <a:endParaRPr lang="en-US"/>
          </a:p>
        </p:txBody>
      </p:sp>
    </p:spTree>
    <p:extLst>
      <p:ext uri="{BB962C8B-B14F-4D97-AF65-F5344CB8AC3E}">
        <p14:creationId xmlns:p14="http://schemas.microsoft.com/office/powerpoint/2010/main" val="160538518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9A3A-6795-4A87-B9CA-F0BD83FB492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00FA353-FE20-4684-91B7-759532364FC6}"/>
              </a:ext>
            </a:extLst>
          </p:cNvPr>
          <p:cNvSpPr>
            <a:spLocks noGrp="1"/>
          </p:cNvSpPr>
          <p:nvPr>
            <p:ph sz="quarter" idx="10"/>
          </p:nvPr>
        </p:nvSpPr>
        <p:spPr>
          <a:xfrm>
            <a:off x="842963" y="15001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0487AD69-B5B1-4539-8291-F472C50BA9E7}"/>
              </a:ext>
            </a:extLst>
          </p:cNvPr>
          <p:cNvSpPr>
            <a:spLocks noGrp="1"/>
          </p:cNvSpPr>
          <p:nvPr>
            <p:ph sz="quarter" idx="11"/>
          </p:nvPr>
        </p:nvSpPr>
        <p:spPr>
          <a:xfrm>
            <a:off x="995363" y="1652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314ACDCD-DC66-4986-AC60-5400042B61DE}"/>
              </a:ext>
            </a:extLst>
          </p:cNvPr>
          <p:cNvSpPr>
            <a:spLocks noGrp="1"/>
          </p:cNvSpPr>
          <p:nvPr>
            <p:ph sz="quarter" idx="12"/>
          </p:nvPr>
        </p:nvSpPr>
        <p:spPr>
          <a:xfrm>
            <a:off x="1147763" y="1804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59CE0E85-89A1-4781-A6A5-65DA9BB2BEE8}"/>
              </a:ext>
            </a:extLst>
          </p:cNvPr>
          <p:cNvSpPr>
            <a:spLocks noGrp="1"/>
          </p:cNvSpPr>
          <p:nvPr>
            <p:ph sz="quarter" idx="13"/>
          </p:nvPr>
        </p:nvSpPr>
        <p:spPr>
          <a:xfrm>
            <a:off x="1300163" y="19573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CF79FF24-9676-48F4-AEAB-0FFA1604E297}"/>
              </a:ext>
            </a:extLst>
          </p:cNvPr>
          <p:cNvSpPr>
            <a:spLocks noGrp="1"/>
          </p:cNvSpPr>
          <p:nvPr>
            <p:ph sz="quarter" idx="14"/>
          </p:nvPr>
        </p:nvSpPr>
        <p:spPr>
          <a:xfrm>
            <a:off x="1452563" y="21097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BA2D3CEF-10A9-4FE3-8FA8-B717AF8050A7}"/>
              </a:ext>
            </a:extLst>
          </p:cNvPr>
          <p:cNvSpPr>
            <a:spLocks noGrp="1"/>
          </p:cNvSpPr>
          <p:nvPr>
            <p:ph sz="quarter" idx="15"/>
          </p:nvPr>
        </p:nvSpPr>
        <p:spPr>
          <a:xfrm>
            <a:off x="1604963" y="22621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86168A4-E5A2-4E96-914E-C679AEDCC8BF}"/>
              </a:ext>
            </a:extLst>
          </p:cNvPr>
          <p:cNvSpPr>
            <a:spLocks noGrp="1"/>
          </p:cNvSpPr>
          <p:nvPr>
            <p:ph sz="quarter" idx="16"/>
          </p:nvPr>
        </p:nvSpPr>
        <p:spPr>
          <a:xfrm>
            <a:off x="1757363" y="2414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928A4DB-DB61-456C-9782-0CB35FDFA784}"/>
              </a:ext>
            </a:extLst>
          </p:cNvPr>
          <p:cNvSpPr>
            <a:spLocks noGrp="1"/>
          </p:cNvSpPr>
          <p:nvPr>
            <p:ph sz="quarter" idx="17"/>
          </p:nvPr>
        </p:nvSpPr>
        <p:spPr>
          <a:xfrm>
            <a:off x="1909763" y="2566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F9566F26-BED2-4DEC-8BC1-5F17E17476F7}"/>
              </a:ext>
            </a:extLst>
          </p:cNvPr>
          <p:cNvSpPr>
            <a:spLocks noGrp="1"/>
          </p:cNvSpPr>
          <p:nvPr>
            <p:ph sz="quarter" idx="18"/>
          </p:nvPr>
        </p:nvSpPr>
        <p:spPr>
          <a:xfrm>
            <a:off x="2062163" y="27193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A751370-D3DB-46EA-B85C-5D678465A3EC}"/>
              </a:ext>
            </a:extLst>
          </p:cNvPr>
          <p:cNvSpPr>
            <a:spLocks noGrp="1"/>
          </p:cNvSpPr>
          <p:nvPr>
            <p:ph sz="quarter" idx="19"/>
          </p:nvPr>
        </p:nvSpPr>
        <p:spPr>
          <a:xfrm>
            <a:off x="2214563" y="28717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85662D3A-F29C-4EA8-AF59-929D6111C764}"/>
              </a:ext>
            </a:extLst>
          </p:cNvPr>
          <p:cNvSpPr>
            <a:spLocks noGrp="1"/>
          </p:cNvSpPr>
          <p:nvPr>
            <p:ph sz="quarter" idx="20"/>
          </p:nvPr>
        </p:nvSpPr>
        <p:spPr>
          <a:xfrm>
            <a:off x="5943600" y="1957388"/>
            <a:ext cx="2586038"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0FA2D0A6-AEE0-469C-92DE-1E4E6018A3B2}"/>
              </a:ext>
            </a:extLst>
          </p:cNvPr>
          <p:cNvSpPr>
            <a:spLocks noGrp="1"/>
          </p:cNvSpPr>
          <p:nvPr>
            <p:ph sz="quarter" idx="21"/>
          </p:nvPr>
        </p:nvSpPr>
        <p:spPr>
          <a:xfrm>
            <a:off x="7458075" y="2871788"/>
            <a:ext cx="2143125" cy="101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482865A8-EAD4-44CF-AB81-EE67FB1C7A93}"/>
              </a:ext>
            </a:extLst>
          </p:cNvPr>
          <p:cNvSpPr>
            <a:spLocks noGrp="1"/>
          </p:cNvSpPr>
          <p:nvPr>
            <p:ph sz="quarter" idx="22"/>
          </p:nvPr>
        </p:nvSpPr>
        <p:spPr>
          <a:xfrm>
            <a:off x="995363" y="1652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973AE6C7-371F-41FB-9973-9CAD52D20073}"/>
              </a:ext>
            </a:extLst>
          </p:cNvPr>
          <p:cNvSpPr>
            <a:spLocks noGrp="1"/>
          </p:cNvSpPr>
          <p:nvPr>
            <p:ph sz="quarter" idx="23"/>
          </p:nvPr>
        </p:nvSpPr>
        <p:spPr>
          <a:xfrm>
            <a:off x="1147763" y="1804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70ADB6BF-605B-493A-A940-A7B27104B4B0}"/>
              </a:ext>
            </a:extLst>
          </p:cNvPr>
          <p:cNvSpPr>
            <a:spLocks noGrp="1"/>
          </p:cNvSpPr>
          <p:nvPr>
            <p:ph sz="quarter" idx="24"/>
          </p:nvPr>
        </p:nvSpPr>
        <p:spPr>
          <a:xfrm>
            <a:off x="1300163" y="19573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7EC3ED71-FBB7-4954-A5D5-12D43ADAB6F7}"/>
              </a:ext>
            </a:extLst>
          </p:cNvPr>
          <p:cNvSpPr>
            <a:spLocks noGrp="1"/>
          </p:cNvSpPr>
          <p:nvPr>
            <p:ph sz="quarter" idx="25"/>
          </p:nvPr>
        </p:nvSpPr>
        <p:spPr>
          <a:xfrm>
            <a:off x="1452563" y="21097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a:extLst>
              <a:ext uri="{FF2B5EF4-FFF2-40B4-BE49-F238E27FC236}">
                <a16:creationId xmlns:a16="http://schemas.microsoft.com/office/drawing/2014/main" id="{3351ABE0-54C2-48E1-8E20-40089A88EF00}"/>
              </a:ext>
            </a:extLst>
          </p:cNvPr>
          <p:cNvSpPr>
            <a:spLocks noGrp="1"/>
          </p:cNvSpPr>
          <p:nvPr>
            <p:ph sz="quarter" idx="26"/>
          </p:nvPr>
        </p:nvSpPr>
        <p:spPr>
          <a:xfrm>
            <a:off x="1604963" y="22621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F64EC336-5BBA-49CA-A23E-EBFE9A8F42C4}"/>
              </a:ext>
            </a:extLst>
          </p:cNvPr>
          <p:cNvSpPr>
            <a:spLocks noGrp="1"/>
          </p:cNvSpPr>
          <p:nvPr>
            <p:ph sz="quarter" idx="27"/>
          </p:nvPr>
        </p:nvSpPr>
        <p:spPr>
          <a:xfrm>
            <a:off x="1757363" y="2414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4">
            <a:extLst>
              <a:ext uri="{FF2B5EF4-FFF2-40B4-BE49-F238E27FC236}">
                <a16:creationId xmlns:a16="http://schemas.microsoft.com/office/drawing/2014/main" id="{9A10D843-BFB6-4E8A-8700-57EDF26E0F11}"/>
              </a:ext>
            </a:extLst>
          </p:cNvPr>
          <p:cNvSpPr>
            <a:spLocks noGrp="1"/>
          </p:cNvSpPr>
          <p:nvPr>
            <p:ph sz="quarter" idx="28"/>
          </p:nvPr>
        </p:nvSpPr>
        <p:spPr>
          <a:xfrm>
            <a:off x="6096000" y="2109788"/>
            <a:ext cx="2586038"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16">
            <a:extLst>
              <a:ext uri="{FF2B5EF4-FFF2-40B4-BE49-F238E27FC236}">
                <a16:creationId xmlns:a16="http://schemas.microsoft.com/office/drawing/2014/main" id="{A43AFBDC-7D77-486D-95FB-38A2132A93F7}"/>
              </a:ext>
            </a:extLst>
          </p:cNvPr>
          <p:cNvSpPr>
            <a:spLocks noGrp="1"/>
          </p:cNvSpPr>
          <p:nvPr>
            <p:ph sz="quarter" idx="29"/>
          </p:nvPr>
        </p:nvSpPr>
        <p:spPr>
          <a:xfrm>
            <a:off x="7610475" y="3024188"/>
            <a:ext cx="2143125" cy="101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F67206CF-7F64-4ED5-8C6E-DD739FF7879F}"/>
              </a:ext>
            </a:extLst>
          </p:cNvPr>
          <p:cNvSpPr>
            <a:spLocks noGrp="1"/>
          </p:cNvSpPr>
          <p:nvPr>
            <p:ph sz="quarter" idx="30"/>
          </p:nvPr>
        </p:nvSpPr>
        <p:spPr>
          <a:xfrm>
            <a:off x="1147763" y="1804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3">
            <a:extLst>
              <a:ext uri="{FF2B5EF4-FFF2-40B4-BE49-F238E27FC236}">
                <a16:creationId xmlns:a16="http://schemas.microsoft.com/office/drawing/2014/main" id="{25CF1BF7-D15A-4465-A65C-AE170F7E5891}"/>
              </a:ext>
            </a:extLst>
          </p:cNvPr>
          <p:cNvSpPr>
            <a:spLocks noGrp="1"/>
          </p:cNvSpPr>
          <p:nvPr>
            <p:ph sz="quarter" idx="31"/>
          </p:nvPr>
        </p:nvSpPr>
        <p:spPr>
          <a:xfrm>
            <a:off x="1300163" y="19573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3">
            <a:extLst>
              <a:ext uri="{FF2B5EF4-FFF2-40B4-BE49-F238E27FC236}">
                <a16:creationId xmlns:a16="http://schemas.microsoft.com/office/drawing/2014/main" id="{A74D3254-581F-4BAC-93AA-1278DC902F84}"/>
              </a:ext>
            </a:extLst>
          </p:cNvPr>
          <p:cNvSpPr>
            <a:spLocks noGrp="1"/>
          </p:cNvSpPr>
          <p:nvPr>
            <p:ph sz="quarter" idx="32"/>
          </p:nvPr>
        </p:nvSpPr>
        <p:spPr>
          <a:xfrm>
            <a:off x="1452563" y="21097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3">
            <a:extLst>
              <a:ext uri="{FF2B5EF4-FFF2-40B4-BE49-F238E27FC236}">
                <a16:creationId xmlns:a16="http://schemas.microsoft.com/office/drawing/2014/main" id="{6215FE30-6FEB-4103-8447-E839D37911FF}"/>
              </a:ext>
            </a:extLst>
          </p:cNvPr>
          <p:cNvSpPr>
            <a:spLocks noGrp="1"/>
          </p:cNvSpPr>
          <p:nvPr>
            <p:ph sz="quarter" idx="33"/>
          </p:nvPr>
        </p:nvSpPr>
        <p:spPr>
          <a:xfrm>
            <a:off x="1604963" y="22621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3">
            <a:extLst>
              <a:ext uri="{FF2B5EF4-FFF2-40B4-BE49-F238E27FC236}">
                <a16:creationId xmlns:a16="http://schemas.microsoft.com/office/drawing/2014/main" id="{12635F37-2680-46B4-82EC-70F1BAAC3E1A}"/>
              </a:ext>
            </a:extLst>
          </p:cNvPr>
          <p:cNvSpPr>
            <a:spLocks noGrp="1"/>
          </p:cNvSpPr>
          <p:nvPr>
            <p:ph sz="quarter" idx="34"/>
          </p:nvPr>
        </p:nvSpPr>
        <p:spPr>
          <a:xfrm>
            <a:off x="1757363" y="2414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3">
            <a:extLst>
              <a:ext uri="{FF2B5EF4-FFF2-40B4-BE49-F238E27FC236}">
                <a16:creationId xmlns:a16="http://schemas.microsoft.com/office/drawing/2014/main" id="{403749B3-F7DE-4CAA-81B1-C6AE0CE36131}"/>
              </a:ext>
            </a:extLst>
          </p:cNvPr>
          <p:cNvSpPr>
            <a:spLocks noGrp="1"/>
          </p:cNvSpPr>
          <p:nvPr>
            <p:ph sz="quarter" idx="35"/>
          </p:nvPr>
        </p:nvSpPr>
        <p:spPr>
          <a:xfrm>
            <a:off x="1909763" y="2566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14">
            <a:extLst>
              <a:ext uri="{FF2B5EF4-FFF2-40B4-BE49-F238E27FC236}">
                <a16:creationId xmlns:a16="http://schemas.microsoft.com/office/drawing/2014/main" id="{80D71ABA-0FB5-49F6-8DA6-B0AE1FFE935D}"/>
              </a:ext>
            </a:extLst>
          </p:cNvPr>
          <p:cNvSpPr>
            <a:spLocks noGrp="1"/>
          </p:cNvSpPr>
          <p:nvPr>
            <p:ph sz="quarter" idx="36"/>
          </p:nvPr>
        </p:nvSpPr>
        <p:spPr>
          <a:xfrm>
            <a:off x="6248400" y="2262188"/>
            <a:ext cx="2586038"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16">
            <a:extLst>
              <a:ext uri="{FF2B5EF4-FFF2-40B4-BE49-F238E27FC236}">
                <a16:creationId xmlns:a16="http://schemas.microsoft.com/office/drawing/2014/main" id="{EED1B608-0553-4C67-8F35-A01D51AF57AF}"/>
              </a:ext>
            </a:extLst>
          </p:cNvPr>
          <p:cNvSpPr>
            <a:spLocks noGrp="1"/>
          </p:cNvSpPr>
          <p:nvPr>
            <p:ph sz="quarter" idx="37"/>
          </p:nvPr>
        </p:nvSpPr>
        <p:spPr>
          <a:xfrm>
            <a:off x="7762875" y="3176588"/>
            <a:ext cx="2143125" cy="101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4">
            <a:extLst>
              <a:ext uri="{FF2B5EF4-FFF2-40B4-BE49-F238E27FC236}">
                <a16:creationId xmlns:a16="http://schemas.microsoft.com/office/drawing/2014/main" id="{4F64EEAB-0398-4578-BFD0-3D8ED72627BC}"/>
              </a:ext>
            </a:extLst>
          </p:cNvPr>
          <p:cNvSpPr>
            <a:spLocks noGrp="1"/>
          </p:cNvSpPr>
          <p:nvPr>
            <p:ph sz="quarter" idx="38"/>
          </p:nvPr>
        </p:nvSpPr>
        <p:spPr>
          <a:xfrm>
            <a:off x="6819900" y="4857750"/>
            <a:ext cx="20145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4">
            <a:extLst>
              <a:ext uri="{FF2B5EF4-FFF2-40B4-BE49-F238E27FC236}">
                <a16:creationId xmlns:a16="http://schemas.microsoft.com/office/drawing/2014/main" id="{1724ABBB-4FB5-4242-8BF6-427C6719CFDC}"/>
              </a:ext>
            </a:extLst>
          </p:cNvPr>
          <p:cNvSpPr>
            <a:spLocks noGrp="1"/>
          </p:cNvSpPr>
          <p:nvPr>
            <p:ph sz="quarter" idx="39"/>
          </p:nvPr>
        </p:nvSpPr>
        <p:spPr>
          <a:xfrm>
            <a:off x="6972300" y="5010150"/>
            <a:ext cx="20145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34">
            <a:extLst>
              <a:ext uri="{FF2B5EF4-FFF2-40B4-BE49-F238E27FC236}">
                <a16:creationId xmlns:a16="http://schemas.microsoft.com/office/drawing/2014/main" id="{3A331672-B3EF-47C1-80F0-57121D30A0FE}"/>
              </a:ext>
            </a:extLst>
          </p:cNvPr>
          <p:cNvSpPr>
            <a:spLocks noGrp="1"/>
          </p:cNvSpPr>
          <p:nvPr>
            <p:ph sz="quarter" idx="40"/>
          </p:nvPr>
        </p:nvSpPr>
        <p:spPr>
          <a:xfrm>
            <a:off x="7124700" y="5162550"/>
            <a:ext cx="20145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7375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0513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rgbClr val="000000"/>
        </a:solidFill>
        <a:effectLst/>
      </p:bgPr>
    </p:bg>
    <p:spTree>
      <p:nvGrpSpPr>
        <p:cNvPr id="1" name=""/>
        <p:cNvGrpSpPr/>
        <p:nvPr/>
      </p:nvGrpSpPr>
      <p:grpSpPr>
        <a:xfrm>
          <a:off x="0" y="0"/>
          <a:ext cx="0" cy="0"/>
          <a:chOff x="0" y="0"/>
          <a:chExt cx="0" cy="0"/>
        </a:xfrm>
      </p:grpSpPr>
      <p:pic>
        <p:nvPicPr>
          <p:cNvPr id="3" name="Picture 2" descr="A picture containing person, man&#10;&#10;Description automatically generated">
            <a:extLst>
              <a:ext uri="{FF2B5EF4-FFF2-40B4-BE49-F238E27FC236}">
                <a16:creationId xmlns:a16="http://schemas.microsoft.com/office/drawing/2014/main" id="{03092CE9-6C6C-4BA5-8DDE-56F34F376682}"/>
              </a:ext>
            </a:extLst>
          </p:cNvPr>
          <p:cNvPicPr>
            <a:picLocks noChangeAspect="1"/>
          </p:cNvPicPr>
          <p:nvPr userDrawn="1"/>
        </p:nvPicPr>
        <p:blipFill>
          <a:blip r:embed="rId2">
            <a:alphaModFix amt="50000"/>
          </a:blip>
          <a:stretch>
            <a:fillRect/>
          </a:stretch>
        </p:blipFill>
        <p:spPr>
          <a:xfrm>
            <a:off x="865" y="0"/>
            <a:ext cx="12191135"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BD07EB35-A9FE-46E2-9249-DF4ACDA9D1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065950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294675"/>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pic>
        <p:nvPicPr>
          <p:cNvPr id="4" name="Picture 3">
            <a:extLst>
              <a:ext uri="{FF2B5EF4-FFF2-40B4-BE49-F238E27FC236}">
                <a16:creationId xmlns:a16="http://schemas.microsoft.com/office/drawing/2014/main" id="{3E80BDA2-CCA9-4D67-801B-C5834B7220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73357" y="6481474"/>
            <a:ext cx="896425" cy="190218"/>
          </a:xfrm>
          <a:prstGeom prst="rect">
            <a:avLst/>
          </a:prstGeom>
        </p:spPr>
      </p:pic>
      <p:pic>
        <p:nvPicPr>
          <p:cNvPr id="5" name="Picture 4">
            <a:extLst>
              <a:ext uri="{FF2B5EF4-FFF2-40B4-BE49-F238E27FC236}">
                <a16:creationId xmlns:a16="http://schemas.microsoft.com/office/drawing/2014/main" id="{8EADEE2B-0D4C-4CEB-A620-1CFAC7963E1C}"/>
              </a:ext>
            </a:extLst>
          </p:cNvPr>
          <p:cNvPicPr>
            <a:picLocks noChangeAspect="1"/>
          </p:cNvPicPr>
          <p:nvPr userDrawn="1"/>
        </p:nvPicPr>
        <p:blipFill>
          <a:blip r:embed="rId3"/>
          <a:srcRect/>
          <a:stretch/>
        </p:blipFill>
        <p:spPr>
          <a:xfrm>
            <a:off x="224859" y="6444915"/>
            <a:ext cx="672446" cy="276354"/>
          </a:xfrm>
          <a:prstGeom prst="rect">
            <a:avLst/>
          </a:prstGeom>
        </p:spPr>
      </p:pic>
    </p:spTree>
    <p:extLst>
      <p:ext uri="{BB962C8B-B14F-4D97-AF65-F5344CB8AC3E}">
        <p14:creationId xmlns:p14="http://schemas.microsoft.com/office/powerpoint/2010/main" val="350333762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1529808"/>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pic>
        <p:nvPicPr>
          <p:cNvPr id="6" name="Picture 5">
            <a:extLst>
              <a:ext uri="{FF2B5EF4-FFF2-40B4-BE49-F238E27FC236}">
                <a16:creationId xmlns:a16="http://schemas.microsoft.com/office/drawing/2014/main" id="{32C4862B-2BE9-4434-AF19-ADD6EE0222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73357" y="6481474"/>
            <a:ext cx="896425" cy="190218"/>
          </a:xfrm>
          <a:prstGeom prst="rect">
            <a:avLst/>
          </a:prstGeom>
        </p:spPr>
      </p:pic>
      <p:pic>
        <p:nvPicPr>
          <p:cNvPr id="7" name="Picture 6">
            <a:extLst>
              <a:ext uri="{FF2B5EF4-FFF2-40B4-BE49-F238E27FC236}">
                <a16:creationId xmlns:a16="http://schemas.microsoft.com/office/drawing/2014/main" id="{2CBE11EE-F58E-4DCE-B445-039208C46DC7}"/>
              </a:ext>
            </a:extLst>
          </p:cNvPr>
          <p:cNvPicPr>
            <a:picLocks noChangeAspect="1"/>
          </p:cNvPicPr>
          <p:nvPr userDrawn="1"/>
        </p:nvPicPr>
        <p:blipFill>
          <a:blip r:embed="rId3"/>
          <a:srcRect/>
          <a:stretch/>
        </p:blipFill>
        <p:spPr>
          <a:xfrm>
            <a:off x="224859" y="6444915"/>
            <a:ext cx="672446" cy="276354"/>
          </a:xfrm>
          <a:prstGeom prst="rect">
            <a:avLst/>
          </a:prstGeom>
        </p:spPr>
      </p:pic>
    </p:spTree>
    <p:extLst>
      <p:ext uri="{BB962C8B-B14F-4D97-AF65-F5344CB8AC3E}">
        <p14:creationId xmlns:p14="http://schemas.microsoft.com/office/powerpoint/2010/main" val="97039411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pic>
        <p:nvPicPr>
          <p:cNvPr id="4" name="Picture 3">
            <a:extLst>
              <a:ext uri="{FF2B5EF4-FFF2-40B4-BE49-F238E27FC236}">
                <a16:creationId xmlns:a16="http://schemas.microsoft.com/office/drawing/2014/main" id="{BAB84D9B-8A8C-4CCE-9FD2-E2DECD5E92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73357" y="6481474"/>
            <a:ext cx="896425" cy="190218"/>
          </a:xfrm>
          <a:prstGeom prst="rect">
            <a:avLst/>
          </a:prstGeom>
        </p:spPr>
      </p:pic>
    </p:spTree>
    <p:extLst>
      <p:ext uri="{BB962C8B-B14F-4D97-AF65-F5344CB8AC3E}">
        <p14:creationId xmlns:p14="http://schemas.microsoft.com/office/powerpoint/2010/main" val="306687959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A222EE55-1D37-4DA4-9900-5044BDF4CE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48711" y="6481474"/>
            <a:ext cx="896425" cy="190218"/>
          </a:xfrm>
          <a:prstGeom prst="rect">
            <a:avLst/>
          </a:prstGeom>
        </p:spPr>
      </p:pic>
      <p:pic>
        <p:nvPicPr>
          <p:cNvPr id="8" name="Picture 7">
            <a:extLst>
              <a:ext uri="{FF2B5EF4-FFF2-40B4-BE49-F238E27FC236}">
                <a16:creationId xmlns:a16="http://schemas.microsoft.com/office/drawing/2014/main" id="{E614EBF4-C9C7-4BE7-96BB-04F266B5BE13}"/>
              </a:ext>
            </a:extLst>
          </p:cNvPr>
          <p:cNvPicPr>
            <a:picLocks noChangeAspect="1"/>
          </p:cNvPicPr>
          <p:nvPr userDrawn="1"/>
        </p:nvPicPr>
        <p:blipFill>
          <a:blip r:embed="rId4"/>
          <a:srcRect/>
          <a:stretch/>
        </p:blipFill>
        <p:spPr>
          <a:xfrm>
            <a:off x="224859" y="6444915"/>
            <a:ext cx="672446" cy="276354"/>
          </a:xfrm>
          <a:prstGeom prst="rect">
            <a:avLst/>
          </a:prstGeom>
        </p:spPr>
      </p:pic>
    </p:spTree>
    <p:extLst>
      <p:ext uri="{BB962C8B-B14F-4D97-AF65-F5344CB8AC3E}">
        <p14:creationId xmlns:p14="http://schemas.microsoft.com/office/powerpoint/2010/main" val="3128434859"/>
      </p:ext>
    </p:extLst>
  </p:cSld>
  <p:clrMapOvr>
    <a:masterClrMapping/>
  </p:clrMapOvr>
  <p:transition>
    <p:fade/>
  </p:transition>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pic>
        <p:nvPicPr>
          <p:cNvPr id="15" name="Picture 14">
            <a:extLst>
              <a:ext uri="{FF2B5EF4-FFF2-40B4-BE49-F238E27FC236}">
                <a16:creationId xmlns:a16="http://schemas.microsoft.com/office/drawing/2014/main" id="{A924EF3B-EF88-495A-ABEC-83C523EE1CF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073357" y="6481474"/>
            <a:ext cx="896425" cy="190218"/>
          </a:xfrm>
          <a:prstGeom prst="rect">
            <a:avLst/>
          </a:prstGeom>
        </p:spPr>
      </p:pic>
      <p:pic>
        <p:nvPicPr>
          <p:cNvPr id="16" name="Picture 15">
            <a:extLst>
              <a:ext uri="{FF2B5EF4-FFF2-40B4-BE49-F238E27FC236}">
                <a16:creationId xmlns:a16="http://schemas.microsoft.com/office/drawing/2014/main" id="{53F5ABAD-86C1-434E-BDEF-FEEA41A1F838}"/>
              </a:ext>
            </a:extLst>
          </p:cNvPr>
          <p:cNvPicPr>
            <a:picLocks noChangeAspect="1"/>
          </p:cNvPicPr>
          <p:nvPr userDrawn="1"/>
        </p:nvPicPr>
        <p:blipFill>
          <a:blip r:embed="rId6"/>
          <a:srcRect/>
          <a:stretch/>
        </p:blipFill>
        <p:spPr>
          <a:xfrm>
            <a:off x="224859" y="6444915"/>
            <a:ext cx="672446" cy="276354"/>
          </a:xfrm>
          <a:prstGeom prst="rect">
            <a:avLst/>
          </a:prstGeom>
        </p:spPr>
      </p:pic>
    </p:spTree>
    <p:extLst>
      <p:ext uri="{BB962C8B-B14F-4D97-AF65-F5344CB8AC3E}">
        <p14:creationId xmlns:p14="http://schemas.microsoft.com/office/powerpoint/2010/main" val="245411472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pic>
        <p:nvPicPr>
          <p:cNvPr id="5" name="Picture 4">
            <a:extLst>
              <a:ext uri="{FF2B5EF4-FFF2-40B4-BE49-F238E27FC236}">
                <a16:creationId xmlns:a16="http://schemas.microsoft.com/office/drawing/2014/main" id="{67869480-19AE-4070-955D-2853A62219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73357" y="6481474"/>
            <a:ext cx="896425" cy="190218"/>
          </a:xfrm>
          <a:prstGeom prst="rect">
            <a:avLst/>
          </a:prstGeom>
        </p:spPr>
      </p:pic>
      <p:pic>
        <p:nvPicPr>
          <p:cNvPr id="7" name="Picture 6">
            <a:extLst>
              <a:ext uri="{FF2B5EF4-FFF2-40B4-BE49-F238E27FC236}">
                <a16:creationId xmlns:a16="http://schemas.microsoft.com/office/drawing/2014/main" id="{23D5765C-F7D4-4A21-8FAB-89A7FE0725D0}"/>
              </a:ext>
            </a:extLst>
          </p:cNvPr>
          <p:cNvPicPr>
            <a:picLocks noChangeAspect="1"/>
          </p:cNvPicPr>
          <p:nvPr userDrawn="1"/>
        </p:nvPicPr>
        <p:blipFill>
          <a:blip r:embed="rId3"/>
          <a:srcRect/>
          <a:stretch/>
        </p:blipFill>
        <p:spPr>
          <a:xfrm>
            <a:off x="224859" y="6444915"/>
            <a:ext cx="672446" cy="276354"/>
          </a:xfrm>
          <a:prstGeom prst="rect">
            <a:avLst/>
          </a:prstGeom>
        </p:spPr>
      </p:pic>
    </p:spTree>
    <p:extLst>
      <p:ext uri="{BB962C8B-B14F-4D97-AF65-F5344CB8AC3E}">
        <p14:creationId xmlns:p14="http://schemas.microsoft.com/office/powerpoint/2010/main" val="185935922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pic>
        <p:nvPicPr>
          <p:cNvPr id="19" name="Picture 18">
            <a:extLst>
              <a:ext uri="{FF2B5EF4-FFF2-40B4-BE49-F238E27FC236}">
                <a16:creationId xmlns:a16="http://schemas.microsoft.com/office/drawing/2014/main" id="{CB6CBC73-C9DC-4646-B134-EFDE05DC91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73357" y="6481474"/>
            <a:ext cx="896425" cy="190218"/>
          </a:xfrm>
          <a:prstGeom prst="rect">
            <a:avLst/>
          </a:prstGeom>
        </p:spPr>
      </p:pic>
      <p:pic>
        <p:nvPicPr>
          <p:cNvPr id="20" name="Picture 19">
            <a:extLst>
              <a:ext uri="{FF2B5EF4-FFF2-40B4-BE49-F238E27FC236}">
                <a16:creationId xmlns:a16="http://schemas.microsoft.com/office/drawing/2014/main" id="{6F6DF311-EE32-4854-8173-CBA8C7EFFD29}"/>
              </a:ext>
            </a:extLst>
          </p:cNvPr>
          <p:cNvPicPr>
            <a:picLocks noChangeAspect="1"/>
          </p:cNvPicPr>
          <p:nvPr userDrawn="1"/>
        </p:nvPicPr>
        <p:blipFill>
          <a:blip r:embed="rId3"/>
          <a:srcRect/>
          <a:stretch/>
        </p:blipFill>
        <p:spPr>
          <a:xfrm>
            <a:off x="224859" y="6444915"/>
            <a:ext cx="672446" cy="276354"/>
          </a:xfrm>
          <a:prstGeom prst="rect">
            <a:avLst/>
          </a:prstGeom>
        </p:spPr>
      </p:pic>
    </p:spTree>
    <p:extLst>
      <p:ext uri="{BB962C8B-B14F-4D97-AF65-F5344CB8AC3E}">
        <p14:creationId xmlns:p14="http://schemas.microsoft.com/office/powerpoint/2010/main" val="213089282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pic>
        <p:nvPicPr>
          <p:cNvPr id="16" name="Picture 15">
            <a:extLst>
              <a:ext uri="{FF2B5EF4-FFF2-40B4-BE49-F238E27FC236}">
                <a16:creationId xmlns:a16="http://schemas.microsoft.com/office/drawing/2014/main" id="{E2EA0129-85B5-4D59-861F-8A10E17562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73357" y="6481474"/>
            <a:ext cx="896425" cy="190218"/>
          </a:xfrm>
          <a:prstGeom prst="rect">
            <a:avLst/>
          </a:prstGeom>
        </p:spPr>
      </p:pic>
      <p:pic>
        <p:nvPicPr>
          <p:cNvPr id="17" name="Picture 16">
            <a:extLst>
              <a:ext uri="{FF2B5EF4-FFF2-40B4-BE49-F238E27FC236}">
                <a16:creationId xmlns:a16="http://schemas.microsoft.com/office/drawing/2014/main" id="{19247EA1-29F5-45B2-B73C-B8AC1F397CEA}"/>
              </a:ext>
            </a:extLst>
          </p:cNvPr>
          <p:cNvPicPr>
            <a:picLocks noChangeAspect="1"/>
          </p:cNvPicPr>
          <p:nvPr userDrawn="1"/>
        </p:nvPicPr>
        <p:blipFill>
          <a:blip r:embed="rId3"/>
          <a:srcRect/>
          <a:stretch/>
        </p:blipFill>
        <p:spPr>
          <a:xfrm>
            <a:off x="224859" y="6444915"/>
            <a:ext cx="672446" cy="276354"/>
          </a:xfrm>
          <a:prstGeom prst="rect">
            <a:avLst/>
          </a:prstGeom>
        </p:spPr>
      </p:pic>
    </p:spTree>
    <p:extLst>
      <p:ext uri="{BB962C8B-B14F-4D97-AF65-F5344CB8AC3E}">
        <p14:creationId xmlns:p14="http://schemas.microsoft.com/office/powerpoint/2010/main" val="26566501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537835"/>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pic>
        <p:nvPicPr>
          <p:cNvPr id="6" name="Picture 5">
            <a:extLst>
              <a:ext uri="{FF2B5EF4-FFF2-40B4-BE49-F238E27FC236}">
                <a16:creationId xmlns:a16="http://schemas.microsoft.com/office/drawing/2014/main" id="{CFB5121F-A3D7-411B-B5E7-20C98CE685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73357" y="6481474"/>
            <a:ext cx="896425" cy="190218"/>
          </a:xfrm>
          <a:prstGeom prst="rect">
            <a:avLst/>
          </a:prstGeom>
        </p:spPr>
      </p:pic>
      <p:pic>
        <p:nvPicPr>
          <p:cNvPr id="7" name="Picture 6">
            <a:extLst>
              <a:ext uri="{FF2B5EF4-FFF2-40B4-BE49-F238E27FC236}">
                <a16:creationId xmlns:a16="http://schemas.microsoft.com/office/drawing/2014/main" id="{AB52E319-2162-4E59-A3C1-C2D8999F2A0D}"/>
              </a:ext>
            </a:extLst>
          </p:cNvPr>
          <p:cNvPicPr>
            <a:picLocks noChangeAspect="1"/>
          </p:cNvPicPr>
          <p:nvPr userDrawn="1"/>
        </p:nvPicPr>
        <p:blipFill>
          <a:blip r:embed="rId3"/>
          <a:srcRect/>
          <a:stretch/>
        </p:blipFill>
        <p:spPr>
          <a:xfrm>
            <a:off x="224859" y="6444915"/>
            <a:ext cx="672446" cy="276354"/>
          </a:xfrm>
          <a:prstGeom prst="rect">
            <a:avLst/>
          </a:prstGeom>
        </p:spPr>
      </p:pic>
    </p:spTree>
    <p:extLst>
      <p:ext uri="{BB962C8B-B14F-4D97-AF65-F5344CB8AC3E}">
        <p14:creationId xmlns:p14="http://schemas.microsoft.com/office/powerpoint/2010/main" val="28429277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rgbClr val="000000"/>
        </a:solidFill>
        <a:effectLst/>
      </p:bgPr>
    </p:bg>
    <p:spTree>
      <p:nvGrpSpPr>
        <p:cNvPr id="1" name=""/>
        <p:cNvGrpSpPr/>
        <p:nvPr/>
      </p:nvGrpSpPr>
      <p:grpSpPr>
        <a:xfrm>
          <a:off x="0" y="0"/>
          <a:ext cx="0" cy="0"/>
          <a:chOff x="0" y="0"/>
          <a:chExt cx="0" cy="0"/>
        </a:xfrm>
      </p:grpSpPr>
      <p:pic>
        <p:nvPicPr>
          <p:cNvPr id="9" name="Picture 8" descr="A person standing in front of a building&#10;&#10;Description automatically generated">
            <a:extLst>
              <a:ext uri="{FF2B5EF4-FFF2-40B4-BE49-F238E27FC236}">
                <a16:creationId xmlns:a16="http://schemas.microsoft.com/office/drawing/2014/main" id="{A45DA023-B273-4965-8665-6BEC271C853C}"/>
              </a:ext>
            </a:extLst>
          </p:cNvPr>
          <p:cNvPicPr>
            <a:picLocks noChangeAspect="1"/>
          </p:cNvPicPr>
          <p:nvPr userDrawn="1"/>
        </p:nvPicPr>
        <p:blipFill rotWithShape="1">
          <a:blip r:embed="rId2">
            <a:alphaModFix amt="50000"/>
          </a:blip>
          <a:srcRect t="7813" b="7813"/>
          <a:stretch/>
        </p:blipFill>
        <p:spPr>
          <a:xfrm>
            <a:off x="0" y="-1"/>
            <a:ext cx="12192000" cy="6858973"/>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3127786"/>
            <a:ext cx="7477989" cy="60242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pic>
        <p:nvPicPr>
          <p:cNvPr id="10" name="Picture 9" descr="A picture containing object&#10;&#10;Description automatically generated">
            <a:extLst>
              <a:ext uri="{FF2B5EF4-FFF2-40B4-BE49-F238E27FC236}">
                <a16:creationId xmlns:a16="http://schemas.microsoft.com/office/drawing/2014/main" id="{F3B650BB-F65B-4DC4-9BD0-0E6C11216516}"/>
              </a:ext>
            </a:extLst>
          </p:cNvPr>
          <p:cNvPicPr>
            <a:picLocks noChangeAspect="1"/>
          </p:cNvPicPr>
          <p:nvPr userDrawn="1"/>
        </p:nvPicPr>
        <p:blipFill>
          <a:blip r:embed="rId3"/>
          <a:stretch>
            <a:fillRect/>
          </a:stretch>
        </p:blipFill>
        <p:spPr>
          <a:xfrm>
            <a:off x="224672" y="6444915"/>
            <a:ext cx="672823" cy="276354"/>
          </a:xfrm>
          <a:prstGeom prst="rect">
            <a:avLst/>
          </a:prstGeom>
        </p:spPr>
      </p:pic>
      <p:pic>
        <p:nvPicPr>
          <p:cNvPr id="11" name="Picture 10">
            <a:extLst>
              <a:ext uri="{FF2B5EF4-FFF2-40B4-BE49-F238E27FC236}">
                <a16:creationId xmlns:a16="http://schemas.microsoft.com/office/drawing/2014/main" id="{2619FD0E-3DD4-46AC-8941-D4FD7ED5E4A4}"/>
              </a:ext>
            </a:extLst>
          </p:cNvPr>
          <p:cNvPicPr>
            <a:picLocks noChangeAspect="1"/>
          </p:cNvPicPr>
          <p:nvPr userDrawn="1"/>
        </p:nvPicPr>
        <p:blipFill rotWithShape="1">
          <a:blip r:embed="rId4"/>
          <a:srcRect/>
          <a:stretch/>
        </p:blipFill>
        <p:spPr>
          <a:xfrm>
            <a:off x="11075810" y="6481474"/>
            <a:ext cx="891520" cy="190218"/>
          </a:xfrm>
          <a:prstGeom prst="rect">
            <a:avLst/>
          </a:prstGeom>
        </p:spPr>
      </p:pic>
    </p:spTree>
    <p:extLst>
      <p:ext uri="{BB962C8B-B14F-4D97-AF65-F5344CB8AC3E}">
        <p14:creationId xmlns:p14="http://schemas.microsoft.com/office/powerpoint/2010/main" val="2201634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2390B1-9EBA-4EAE-AD46-0C66B7F768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073357" y="6481474"/>
            <a:ext cx="896425" cy="190218"/>
          </a:xfrm>
          <a:prstGeom prst="rect">
            <a:avLst/>
          </a:prstGeom>
        </p:spPr>
      </p:pic>
      <p:pic>
        <p:nvPicPr>
          <p:cNvPr id="3" name="Picture 2">
            <a:extLst>
              <a:ext uri="{FF2B5EF4-FFF2-40B4-BE49-F238E27FC236}">
                <a16:creationId xmlns:a16="http://schemas.microsoft.com/office/drawing/2014/main" id="{B3A0B9EE-C0E2-48B6-A6E6-09304C6AB7DF}"/>
              </a:ext>
            </a:extLst>
          </p:cNvPr>
          <p:cNvPicPr>
            <a:picLocks noChangeAspect="1"/>
          </p:cNvPicPr>
          <p:nvPr userDrawn="1"/>
        </p:nvPicPr>
        <p:blipFill>
          <a:blip r:embed="rId3"/>
          <a:srcRect/>
          <a:stretch/>
        </p:blipFill>
        <p:spPr>
          <a:xfrm>
            <a:off x="224859" y="6444915"/>
            <a:ext cx="672446" cy="276354"/>
          </a:xfrm>
          <a:prstGeom prst="rect">
            <a:avLst/>
          </a:prstGeom>
        </p:spPr>
      </p:pic>
    </p:spTree>
    <p:extLst>
      <p:ext uri="{BB962C8B-B14F-4D97-AF65-F5344CB8AC3E}">
        <p14:creationId xmlns:p14="http://schemas.microsoft.com/office/powerpoint/2010/main" val="78834372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72081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EE90-A10B-4B1D-BC2E-D43A0B498C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FE0CAA-C93E-4243-A094-B8652C64C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36E95-37C0-469C-8D7C-80A2B66DA554}"/>
              </a:ext>
            </a:extLst>
          </p:cNvPr>
          <p:cNvSpPr>
            <a:spLocks noGrp="1"/>
          </p:cNvSpPr>
          <p:nvPr>
            <p:ph type="dt" sz="half" idx="10"/>
          </p:nvPr>
        </p:nvSpPr>
        <p:spPr/>
        <p:txBody>
          <a:bodyPr/>
          <a:lstStyle/>
          <a:p>
            <a:fld id="{8E117E1B-2958-4236-8A01-3EFECED356DD}" type="datetimeFigureOut">
              <a:rPr lang="en-US" smtClean="0"/>
              <a:t>4/15/2025</a:t>
            </a:fld>
            <a:endParaRPr lang="en-US"/>
          </a:p>
        </p:txBody>
      </p:sp>
      <p:sp>
        <p:nvSpPr>
          <p:cNvPr id="5" name="Footer Placeholder 4">
            <a:extLst>
              <a:ext uri="{FF2B5EF4-FFF2-40B4-BE49-F238E27FC236}">
                <a16:creationId xmlns:a16="http://schemas.microsoft.com/office/drawing/2014/main" id="{88BCBF91-601C-4651-BD46-7E4CE7EC5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A2B1-BEE4-4C2F-89F5-192521F3B432}"/>
              </a:ext>
            </a:extLst>
          </p:cNvPr>
          <p:cNvSpPr>
            <a:spLocks noGrp="1"/>
          </p:cNvSpPr>
          <p:nvPr>
            <p:ph type="sldNum" sz="quarter" idx="12"/>
          </p:nvPr>
        </p:nvSpPr>
        <p:spPr/>
        <p:txBody>
          <a:bodyPr/>
          <a:lstStyle/>
          <a:p>
            <a:fld id="{5FEDE580-BFA9-4A90-B3E6-3979AA4046BC}" type="slidenum">
              <a:rPr lang="en-US" smtClean="0"/>
              <a:t>‹#›</a:t>
            </a:fld>
            <a:endParaRPr lang="en-US"/>
          </a:p>
        </p:txBody>
      </p:sp>
    </p:spTree>
    <p:extLst>
      <p:ext uri="{BB962C8B-B14F-4D97-AF65-F5344CB8AC3E}">
        <p14:creationId xmlns:p14="http://schemas.microsoft.com/office/powerpoint/2010/main" val="125337255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7E27-16EA-4B33-9187-7AD7FF7452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35E6C0-04A8-4E3E-9334-0E73F480B3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C65A5A-CF6A-457F-A9D4-E934FA8D12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95F49B-928D-48D4-B9C2-B7AE798656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37ADE1-7186-4551-AE7E-9CD85277E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8FBF15-EEFA-4CF8-85F7-53D5D3474F17}"/>
              </a:ext>
            </a:extLst>
          </p:cNvPr>
          <p:cNvSpPr>
            <a:spLocks noGrp="1"/>
          </p:cNvSpPr>
          <p:nvPr>
            <p:ph type="dt" sz="half" idx="10"/>
          </p:nvPr>
        </p:nvSpPr>
        <p:spPr/>
        <p:txBody>
          <a:bodyPr/>
          <a:lstStyle/>
          <a:p>
            <a:fld id="{8E117E1B-2958-4236-8A01-3EFECED356DD}" type="datetimeFigureOut">
              <a:rPr lang="en-US" smtClean="0"/>
              <a:t>4/15/2025</a:t>
            </a:fld>
            <a:endParaRPr lang="en-US"/>
          </a:p>
        </p:txBody>
      </p:sp>
      <p:sp>
        <p:nvSpPr>
          <p:cNvPr id="8" name="Footer Placeholder 7">
            <a:extLst>
              <a:ext uri="{FF2B5EF4-FFF2-40B4-BE49-F238E27FC236}">
                <a16:creationId xmlns:a16="http://schemas.microsoft.com/office/drawing/2014/main" id="{CB42BB7D-DC5D-412D-9513-53EEE7C973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1E52B-85E3-4EA7-B446-17F47664AEC8}"/>
              </a:ext>
            </a:extLst>
          </p:cNvPr>
          <p:cNvSpPr>
            <a:spLocks noGrp="1"/>
          </p:cNvSpPr>
          <p:nvPr>
            <p:ph type="sldNum" sz="quarter" idx="12"/>
          </p:nvPr>
        </p:nvSpPr>
        <p:spPr/>
        <p:txBody>
          <a:bodyPr/>
          <a:lstStyle/>
          <a:p>
            <a:fld id="{5FEDE580-BFA9-4A90-B3E6-3979AA4046BC}" type="slidenum">
              <a:rPr lang="en-US" smtClean="0"/>
              <a:t>‹#›</a:t>
            </a:fld>
            <a:endParaRPr lang="en-US"/>
          </a:p>
        </p:txBody>
      </p:sp>
    </p:spTree>
    <p:extLst>
      <p:ext uri="{BB962C8B-B14F-4D97-AF65-F5344CB8AC3E}">
        <p14:creationId xmlns:p14="http://schemas.microsoft.com/office/powerpoint/2010/main" val="356862377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a:blip r:embed="rId2"/>
          <a:stretch>
            <a:fillRect/>
          </a:stretch>
        </p:blipFill>
        <p:spPr>
          <a:xfrm>
            <a:off x="0" y="5899221"/>
            <a:ext cx="3098800" cy="958779"/>
          </a:xfrm>
          <a:prstGeom prst="rect">
            <a:avLst/>
          </a:prstGeom>
        </p:spPr>
      </p:pic>
      <p:pic>
        <p:nvPicPr>
          <p:cNvPr id="2" name="Picture 1">
            <a:extLst>
              <a:ext uri="{FF2B5EF4-FFF2-40B4-BE49-F238E27FC236}">
                <a16:creationId xmlns:a16="http://schemas.microsoft.com/office/drawing/2014/main" id="{43D307FC-3FAF-4371-A2B2-2A3306B36DA9}"/>
              </a:ext>
            </a:extLst>
          </p:cNvPr>
          <p:cNvPicPr>
            <a:picLocks noChangeAspect="1"/>
          </p:cNvPicPr>
          <p:nvPr userDrawn="1"/>
        </p:nvPicPr>
        <p:blipFill>
          <a:blip r:embed="rId3"/>
          <a:stretch>
            <a:fillRect/>
          </a:stretch>
        </p:blipFill>
        <p:spPr>
          <a:xfrm>
            <a:off x="109108" y="6319837"/>
            <a:ext cx="1182727" cy="249958"/>
          </a:xfrm>
          <a:prstGeom prst="rect">
            <a:avLst/>
          </a:prstGeom>
        </p:spPr>
      </p:pic>
    </p:spTree>
    <p:extLst>
      <p:ext uri="{BB962C8B-B14F-4D97-AF65-F5344CB8AC3E}">
        <p14:creationId xmlns:p14="http://schemas.microsoft.com/office/powerpoint/2010/main" val="27072131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Half Blue Half White">
    <p:bg>
      <p:bgRef idx="1001">
        <a:schemeClr val="bg1"/>
      </p:bgRef>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928E5C3-F267-DE4D-A474-413839F0C1CD}"/>
              </a:ext>
            </a:extLst>
          </p:cNvPr>
          <p:cNvSpPr>
            <a:spLocks noGrp="1"/>
          </p:cNvSpPr>
          <p:nvPr>
            <p:ph sz="quarter" idx="14"/>
          </p:nvPr>
        </p:nvSpPr>
        <p:spPr>
          <a:xfrm>
            <a:off x="6593017" y="1143000"/>
            <a:ext cx="5103554" cy="4892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AC70864-68F5-9B47-BA2D-3590A83DE4A2}"/>
              </a:ext>
            </a:extLst>
          </p:cNvPr>
          <p:cNvSpPr/>
          <p:nvPr userDrawn="1"/>
        </p:nvSpPr>
        <p:spPr bwMode="hidden">
          <a:xfrm>
            <a:off x="0" y="0"/>
            <a:ext cx="6096001" cy="6858000"/>
          </a:xfrm>
          <a:prstGeom prst="rect">
            <a:avLst/>
          </a:prstGeom>
          <a:solidFill>
            <a:srgbClr val="009FDB"/>
          </a:solidFill>
          <a:ln>
            <a:noFill/>
          </a:ln>
        </p:spPr>
        <p:style>
          <a:lnRef idx="0">
            <a:schemeClr val="dk1"/>
          </a:lnRef>
          <a:fillRef idx="1">
            <a:schemeClr val="accent1"/>
          </a:fillRef>
          <a:effectRef idx="0">
            <a:schemeClr val="dk1"/>
          </a:effectRef>
          <a:fontRef idx="minor">
            <a:schemeClr val="lt1"/>
          </a:fontRef>
        </p:style>
        <p:txBody>
          <a:bodyPr rtlCol="0" anchor="ctr"/>
          <a:lstStyle/>
          <a:p>
            <a:pPr algn="ctr">
              <a:lnSpc>
                <a:spcPct val="100000"/>
              </a:lnSpc>
            </a:pPr>
            <a:endParaRPr lang="en-US" sz="1400"/>
          </a:p>
        </p:txBody>
      </p:sp>
      <p:sp>
        <p:nvSpPr>
          <p:cNvPr id="8" name="Slide Number Placeholder 7"/>
          <p:cNvSpPr>
            <a:spLocks noGrp="1"/>
          </p:cNvSpPr>
          <p:nvPr>
            <p:ph type="sldNum" sz="quarter" idx="11"/>
          </p:nvPr>
        </p:nvSpPr>
        <p:spPr/>
        <p:txBody>
          <a:bodyPr/>
          <a:lstStyle>
            <a:lvl1pPr>
              <a:defRPr>
                <a:solidFill>
                  <a:schemeClr val="bg1"/>
                </a:solidFill>
              </a:defRPr>
            </a:lvl1pPr>
          </a:lstStyle>
          <a:p>
            <a:fld id="{12CB907E-C602-C34B-93F7-CA9E40714286}" type="slidenum">
              <a:rPr lang="en-US" smtClean="0"/>
              <a:pPr/>
              <a:t>‹#›</a:t>
            </a:fld>
            <a:r>
              <a:rPr lang="en-US"/>
              <a:t> </a:t>
            </a:r>
          </a:p>
        </p:txBody>
      </p:sp>
      <p:sp>
        <p:nvSpPr>
          <p:cNvPr id="5" name="Content Placeholder 4"/>
          <p:cNvSpPr>
            <a:spLocks noGrp="1"/>
          </p:cNvSpPr>
          <p:nvPr>
            <p:ph sz="quarter" idx="12"/>
          </p:nvPr>
        </p:nvSpPr>
        <p:spPr>
          <a:xfrm>
            <a:off x="491067" y="1143000"/>
            <a:ext cx="5350633" cy="4892675"/>
          </a:xfrm>
        </p:spPr>
        <p:txBody>
          <a:bodyPr/>
          <a:lstStyle>
            <a:lvl1pPr>
              <a:buClrTx/>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72BCCF8B-FEF6-804D-8A03-700694F3B58D}"/>
              </a:ext>
            </a:extLst>
          </p:cNvPr>
          <p:cNvSpPr>
            <a:spLocks noGrp="1"/>
          </p:cNvSpPr>
          <p:nvPr>
            <p:ph type="title" hasCustomPrompt="1"/>
          </p:nvPr>
        </p:nvSpPr>
        <p:spPr>
          <a:xfrm>
            <a:off x="493905" y="228600"/>
            <a:ext cx="5347796" cy="597702"/>
          </a:xfrm>
        </p:spPr>
        <p:txBody>
          <a:bodyPr/>
          <a:lstStyle>
            <a:lvl1pPr>
              <a:defRPr>
                <a:solidFill>
                  <a:schemeClr val="bg1"/>
                </a:solidFill>
              </a:defRPr>
            </a:lvl1pPr>
          </a:lstStyle>
          <a:p>
            <a:r>
              <a:rPr lang="en-US"/>
              <a:t>[Slide title]</a:t>
            </a:r>
          </a:p>
        </p:txBody>
      </p:sp>
    </p:spTree>
    <p:extLst>
      <p:ext uri="{BB962C8B-B14F-4D97-AF65-F5344CB8AC3E}">
        <p14:creationId xmlns:p14="http://schemas.microsoft.com/office/powerpoint/2010/main" val="28099373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CE48-86CF-4097-8A20-8EDA9F9423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EB9519-B82D-42C5-935F-3D25568144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B99C4F-7648-4F88-85C7-F3BC448F20FD}"/>
              </a:ext>
            </a:extLst>
          </p:cNvPr>
          <p:cNvSpPr>
            <a:spLocks noGrp="1"/>
          </p:cNvSpPr>
          <p:nvPr>
            <p:ph type="dt" sz="half" idx="10"/>
          </p:nvPr>
        </p:nvSpPr>
        <p:spPr/>
        <p:txBody>
          <a:bodyPr/>
          <a:lstStyle/>
          <a:p>
            <a:fld id="{E9437A05-2FE4-4BCC-9D10-B502686D1C0E}" type="datetimeFigureOut">
              <a:rPr lang="en-US" smtClean="0"/>
              <a:t>4/15/2025</a:t>
            </a:fld>
            <a:endParaRPr lang="en-US"/>
          </a:p>
        </p:txBody>
      </p:sp>
      <p:sp>
        <p:nvSpPr>
          <p:cNvPr id="5" name="Footer Placeholder 4">
            <a:extLst>
              <a:ext uri="{FF2B5EF4-FFF2-40B4-BE49-F238E27FC236}">
                <a16:creationId xmlns:a16="http://schemas.microsoft.com/office/drawing/2014/main" id="{88746E93-F273-4449-AF4C-53B760EDF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9D7D3-5ED1-415D-A564-8F340AFA2DA6}"/>
              </a:ext>
            </a:extLst>
          </p:cNvPr>
          <p:cNvSpPr>
            <a:spLocks noGrp="1"/>
          </p:cNvSpPr>
          <p:nvPr>
            <p:ph type="sldNum" sz="quarter" idx="12"/>
          </p:nvPr>
        </p:nvSpPr>
        <p:spPr/>
        <p:txBody>
          <a:bodyPr/>
          <a:lstStyle/>
          <a:p>
            <a:fld id="{9206638F-41D5-4C8A-A7AF-BA8AA13BF051}" type="slidenum">
              <a:rPr lang="en-US" smtClean="0"/>
              <a:t>‹#›</a:t>
            </a:fld>
            <a:endParaRPr lang="en-US"/>
          </a:p>
        </p:txBody>
      </p:sp>
    </p:spTree>
    <p:extLst>
      <p:ext uri="{BB962C8B-B14F-4D97-AF65-F5344CB8AC3E}">
        <p14:creationId xmlns:p14="http://schemas.microsoft.com/office/powerpoint/2010/main" val="2177999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Slide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34595412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38399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Only Blu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Tree>
    <p:extLst>
      <p:ext uri="{BB962C8B-B14F-4D97-AF65-F5344CB8AC3E}">
        <p14:creationId xmlns:p14="http://schemas.microsoft.com/office/powerpoint/2010/main" val="151265922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Only Blu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Tree>
    <p:extLst>
      <p:ext uri="{BB962C8B-B14F-4D97-AF65-F5344CB8AC3E}">
        <p14:creationId xmlns:p14="http://schemas.microsoft.com/office/powerpoint/2010/main" val="48520558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47923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6845520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97364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58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1132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34989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857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37010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7781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01346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74868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21050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78207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25582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84759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930409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8396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530402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17597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04645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44763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88276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9046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92950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4103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80727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644989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16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92609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88983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8205498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97AA4C5-D79D-F84E-B683-2D45BD5B29BB}"/>
              </a:ext>
            </a:extLst>
          </p:cNvPr>
          <p:cNvSpPr>
            <a:spLocks noGrp="1"/>
          </p:cNvSpPr>
          <p:nvPr>
            <p:ph type="title" hasCustomPrompt="1"/>
          </p:nvPr>
        </p:nvSpPr>
        <p:spPr>
          <a:xfrm>
            <a:off x="588263" y="406400"/>
            <a:ext cx="11018520" cy="553998"/>
          </a:xfrm>
          <a:prstGeom prst="rect">
            <a:avLst/>
          </a:prstGeom>
        </p:spPr>
        <p:txBody>
          <a:bodyPr lIns="0" bIns="0"/>
          <a:lstStyle>
            <a:lvl1pPr>
              <a:spcBef>
                <a:spcPts val="0"/>
              </a:spcBef>
              <a:spcAft>
                <a:spcPts val="0"/>
              </a:spcAft>
              <a:defRPr>
                <a:solidFill>
                  <a:schemeClr val="tx1"/>
                </a:solidFill>
              </a:defRPr>
            </a:lvl1pPr>
          </a:lstStyle>
          <a:p>
            <a:r>
              <a:rPr lang="en-US"/>
              <a:t>Not for presentation use</a:t>
            </a:r>
          </a:p>
        </p:txBody>
      </p:sp>
      <p:sp>
        <p:nvSpPr>
          <p:cNvPr id="9" name="Text Placeholder 3">
            <a:extLst>
              <a:ext uri="{FF2B5EF4-FFF2-40B4-BE49-F238E27FC236}">
                <a16:creationId xmlns:a16="http://schemas.microsoft.com/office/drawing/2014/main" id="{03EF6C1A-45AE-2F44-AA53-6740B2A5383A}"/>
              </a:ext>
            </a:extLst>
          </p:cNvPr>
          <p:cNvSpPr>
            <a:spLocks noGrp="1"/>
          </p:cNvSpPr>
          <p:nvPr>
            <p:ph type="body" sz="quarter" idx="11"/>
          </p:nvPr>
        </p:nvSpPr>
        <p:spPr>
          <a:xfrm>
            <a:off x="596531" y="1419225"/>
            <a:ext cx="11018838" cy="4849814"/>
          </a:xfrm>
          <a:prstGeom prst="rect">
            <a:avLst/>
          </a:prstGeom>
        </p:spPr>
        <p:txBody>
          <a:bodyPr lIns="0" bIns="0"/>
          <a:lstStyle>
            <a:lvl1pPr>
              <a:spcBef>
                <a:spcPts val="0"/>
              </a:spcBef>
              <a:spcAft>
                <a:spcPts val="0"/>
              </a:spcAft>
              <a:defRPr/>
            </a:lvl1pPr>
            <a:lvl2pPr>
              <a:spcBef>
                <a:spcPts val="0"/>
              </a:spcBef>
              <a:spcAft>
                <a:spcPts val="0"/>
              </a:spcAft>
              <a:defRPr b="0" i="0">
                <a:latin typeface="+mn-lt"/>
              </a:defRPr>
            </a:lvl2pPr>
            <a:lvl3pPr>
              <a:spcBef>
                <a:spcPts val="0"/>
              </a:spcBef>
              <a:spcAft>
                <a:spcPts val="0"/>
              </a:spcAft>
              <a:defRPr b="0" i="0">
                <a:latin typeface="+mn-lt"/>
              </a:defRPr>
            </a:lvl3pPr>
            <a:lvl4pPr>
              <a:spcBef>
                <a:spcPts val="0"/>
              </a:spcBef>
              <a:spcAft>
                <a:spcPts val="0"/>
              </a:spcAft>
              <a:defRPr b="0" i="0">
                <a:latin typeface="+mn-lt"/>
              </a:defRPr>
            </a:lvl4pPr>
            <a:lvl5pPr>
              <a:spcBef>
                <a:spcPts val="0"/>
              </a:spcBef>
              <a:spcAft>
                <a:spcPts val="0"/>
              </a:spcAft>
              <a:defRPr b="0" i="0">
                <a:latin typeface="+mn-lt"/>
              </a:defRPr>
            </a:lvl5pPr>
          </a:lstStyle>
          <a:p>
            <a:pPr lvl="0"/>
            <a:r>
              <a:rPr lang="en-US" sz="1600" b="1">
                <a:solidFill>
                  <a:srgbClr val="0078D4"/>
                </a:solidFill>
              </a:rPr>
              <a:t>Click to edit Master text styles</a:t>
            </a:r>
          </a:p>
          <a:p>
            <a:pPr lvl="1"/>
            <a:r>
              <a:rPr lang="en-US" sz="1600" b="1">
                <a:solidFill>
                  <a:srgbClr val="0078D4"/>
                </a:solidFill>
              </a:rPr>
              <a:t>Second level</a:t>
            </a:r>
          </a:p>
          <a:p>
            <a:pPr lvl="2"/>
            <a:r>
              <a:rPr lang="en-US" sz="1600" b="1">
                <a:solidFill>
                  <a:srgbClr val="0078D4"/>
                </a:solidFill>
              </a:rPr>
              <a:t>Third level</a:t>
            </a:r>
          </a:p>
          <a:p>
            <a:pPr lvl="3"/>
            <a:r>
              <a:rPr lang="en-US" sz="1600" b="1">
                <a:solidFill>
                  <a:srgbClr val="0078D4"/>
                </a:solidFill>
              </a:rPr>
              <a:t>Fourth level</a:t>
            </a:r>
          </a:p>
          <a:p>
            <a:pPr lvl="4"/>
            <a:r>
              <a:rPr lang="en-US" sz="1600" b="1">
                <a:solidFill>
                  <a:srgbClr val="0078D4"/>
                </a:solidFill>
              </a:rPr>
              <a:t>Fifth level</a:t>
            </a:r>
            <a:endParaRPr lang="en-US" sz="1200"/>
          </a:p>
        </p:txBody>
      </p:sp>
    </p:spTree>
    <p:extLst>
      <p:ext uri="{BB962C8B-B14F-4D97-AF65-F5344CB8AC3E}">
        <p14:creationId xmlns:p14="http://schemas.microsoft.com/office/powerpoint/2010/main" val="34945479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CAB6-9131-414F-AC0D-F1B415047504}"/>
              </a:ext>
            </a:extLst>
          </p:cNvPr>
          <p:cNvSpPr>
            <a:spLocks noGrp="1"/>
          </p:cNvSpPr>
          <p:nvPr>
            <p:ph type="title"/>
          </p:nvPr>
        </p:nvSpPr>
        <p:spPr/>
        <p:txBody>
          <a:bodyPr/>
          <a:lstStyle/>
          <a:p>
            <a:r>
              <a:rPr lang="en-US"/>
              <a:t>Click to edit Master title style</a:t>
            </a:r>
          </a:p>
        </p:txBody>
      </p:sp>
      <p:cxnSp>
        <p:nvCxnSpPr>
          <p:cNvPr id="13" name="Straight Connector 12">
            <a:extLst>
              <a:ext uri="{FF2B5EF4-FFF2-40B4-BE49-F238E27FC236}">
                <a16:creationId xmlns:a16="http://schemas.microsoft.com/office/drawing/2014/main" id="{6838DD66-27B4-2D4E-B5ED-029434F91980}"/>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a:gradFill flip="none" rotWithShape="1">
              <a:gsLst>
                <a:gs pos="71000">
                  <a:srgbClr val="B0649E"/>
                </a:gs>
                <a:gs pos="30000">
                  <a:srgbClr val="FFF200"/>
                </a:gs>
                <a:gs pos="100000">
                  <a:schemeClr val="accent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9C1C01E9-B5DC-9348-AA0C-2FB3A6411AAF}"/>
              </a:ext>
            </a:extLst>
          </p:cNvPr>
          <p:cNvSpPr>
            <a:spLocks noGrp="1"/>
          </p:cNvSpPr>
          <p:nvPr>
            <p:ph type="body" sz="quarter" idx="22"/>
          </p:nvPr>
        </p:nvSpPr>
        <p:spPr>
          <a:xfrm>
            <a:off x="373537"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9">
            <a:extLst>
              <a:ext uri="{FF2B5EF4-FFF2-40B4-BE49-F238E27FC236}">
                <a16:creationId xmlns:a16="http://schemas.microsoft.com/office/drawing/2014/main" id="{94096232-4747-F943-95E4-42169B7FB6A2}"/>
              </a:ext>
            </a:extLst>
          </p:cNvPr>
          <p:cNvSpPr>
            <a:spLocks noGrp="1"/>
          </p:cNvSpPr>
          <p:nvPr>
            <p:ph type="body" sz="quarter" idx="23"/>
          </p:nvPr>
        </p:nvSpPr>
        <p:spPr>
          <a:xfrm>
            <a:off x="373537"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14700"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14700"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ABE642A5-F1D8-D748-8919-2041A5C204FF}"/>
              </a:ext>
            </a:extLst>
          </p:cNvPr>
          <p:cNvSpPr>
            <a:spLocks noGrp="1"/>
          </p:cNvSpPr>
          <p:nvPr>
            <p:ph type="body" sz="quarter" idx="18"/>
          </p:nvPr>
        </p:nvSpPr>
        <p:spPr>
          <a:xfrm>
            <a:off x="6284143"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578BEDC7-0D76-A84D-B083-4B82CACCDA11}"/>
              </a:ext>
            </a:extLst>
          </p:cNvPr>
          <p:cNvSpPr>
            <a:spLocks noGrp="1"/>
          </p:cNvSpPr>
          <p:nvPr>
            <p:ph type="body" sz="quarter" idx="19"/>
          </p:nvPr>
        </p:nvSpPr>
        <p:spPr>
          <a:xfrm>
            <a:off x="6284143"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6" name="Text Placeholder 11">
            <a:extLst>
              <a:ext uri="{FF2B5EF4-FFF2-40B4-BE49-F238E27FC236}">
                <a16:creationId xmlns:a16="http://schemas.microsoft.com/office/drawing/2014/main" id="{67AE659B-3FE7-5B48-AB0D-E8A1711490B4}"/>
              </a:ext>
            </a:extLst>
          </p:cNvPr>
          <p:cNvSpPr>
            <a:spLocks noGrp="1"/>
          </p:cNvSpPr>
          <p:nvPr>
            <p:ph type="body" sz="quarter" idx="20"/>
          </p:nvPr>
        </p:nvSpPr>
        <p:spPr>
          <a:xfrm>
            <a:off x="9225306" y="1438275"/>
            <a:ext cx="259080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7" name="Text Placeholder 9">
            <a:extLst>
              <a:ext uri="{FF2B5EF4-FFF2-40B4-BE49-F238E27FC236}">
                <a16:creationId xmlns:a16="http://schemas.microsoft.com/office/drawing/2014/main" id="{C76058FD-31EE-934B-B410-42E670BACDAB}"/>
              </a:ext>
            </a:extLst>
          </p:cNvPr>
          <p:cNvSpPr>
            <a:spLocks noGrp="1"/>
          </p:cNvSpPr>
          <p:nvPr>
            <p:ph type="body" sz="quarter" idx="21"/>
          </p:nvPr>
        </p:nvSpPr>
        <p:spPr>
          <a:xfrm>
            <a:off x="9225306" y="2276475"/>
            <a:ext cx="2590799" cy="1144929"/>
          </a:xfr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1" name="Freeform: Shape 20">
            <a:extLst>
              <a:ext uri="{FF2B5EF4-FFF2-40B4-BE49-F238E27FC236}">
                <a16:creationId xmlns:a16="http://schemas.microsoft.com/office/drawing/2014/main" id="{F8143447-2CEF-4443-8263-7FEB0FC87797}"/>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71000">
                <a:srgbClr val="B0649E"/>
              </a:gs>
              <a:gs pos="30000">
                <a:srgbClr val="FFF200"/>
              </a:gs>
              <a:gs pos="100000">
                <a:schemeClr val="accent6"/>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769557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872">
          <p15:clr>
            <a:srgbClr val="FBAE40"/>
          </p15:clr>
        </p15:guide>
        <p15:guide id="7" pos="2088">
          <p15:clr>
            <a:srgbClr val="FBAE40"/>
          </p15:clr>
        </p15:guide>
        <p15:guide id="8" pos="5592">
          <p15:clr>
            <a:srgbClr val="FBAE40"/>
          </p15:clr>
        </p15:guide>
        <p15:guide id="9" pos="5808">
          <p15:clr>
            <a:srgbClr val="FBAE40"/>
          </p15:clr>
        </p15:guide>
        <p15:guide id="10" pos="3720">
          <p15:clr>
            <a:srgbClr val="FBAE40"/>
          </p15:clr>
        </p15:guide>
        <p15:guide id="11" pos="39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Header Line 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p:nvPr/>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Content Placeholder 4">
            <a:extLst>
              <a:ext uri="{FF2B5EF4-FFF2-40B4-BE49-F238E27FC236}">
                <a16:creationId xmlns:a16="http://schemas.microsoft.com/office/drawing/2014/main" id="{1FC55D3F-CCFA-494D-8216-70DC416A77A5}"/>
              </a:ext>
            </a:extLst>
          </p:cNvPr>
          <p:cNvSpPr>
            <a:spLocks noGrp="1"/>
          </p:cNvSpPr>
          <p:nvPr>
            <p:ph sz="quarter" idx="10"/>
          </p:nvPr>
        </p:nvSpPr>
        <p:spPr>
          <a:xfrm>
            <a:off x="584200" y="1435100"/>
            <a:ext cx="1102201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Freeform: Shape 7" descr="Yellow-Dark Blue MIS Identity bar">
            <a:extLst>
              <a:ext uri="{FF2B5EF4-FFF2-40B4-BE49-F238E27FC236}">
                <a16:creationId xmlns:a16="http://schemas.microsoft.com/office/drawing/2014/main" id="{658779CA-01FE-485A-8586-A86DA50EA150}"/>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820664875"/>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Title only 1">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A32A0F21-F8C8-4642-B406-4EFE26CAF414}"/>
              </a:ext>
              <a:ext uri="{C183D7F6-B498-43B3-948B-1728B52AA6E4}">
                <adec:decorative xmlns:adec="http://schemas.microsoft.com/office/drawing/2017/decorative" val="1"/>
              </a:ext>
            </a:extLst>
          </p:cNvPr>
          <p:cNvSpPr/>
          <p:nvPr/>
        </p:nvSpPr>
        <p:spPr bwMode="auto">
          <a:xfrm>
            <a:off x="0" y="6629400"/>
            <a:ext cx="12188952" cy="228600"/>
          </a:xfrm>
          <a:prstGeom prst="rect">
            <a:avLst/>
          </a:prstGeom>
          <a:gradFill>
            <a:gsLst>
              <a:gs pos="30000">
                <a:srgbClr val="FFF200"/>
              </a:gs>
              <a:gs pos="60000">
                <a:srgbClr val="61C5BE"/>
              </a:gs>
              <a:gs pos="100000">
                <a:srgbClr val="138DE7"/>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69346193"/>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Header Background 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p:nvPr/>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ext Placeholder 11">
            <a:extLst>
              <a:ext uri="{FF2B5EF4-FFF2-40B4-BE49-F238E27FC236}">
                <a16:creationId xmlns:a16="http://schemas.microsoft.com/office/drawing/2014/main" id="{87403F61-928B-412C-AB39-623634156651}"/>
              </a:ext>
            </a:extLst>
          </p:cNvPr>
          <p:cNvSpPr>
            <a:spLocks noGrp="1"/>
          </p:cNvSpPr>
          <p:nvPr>
            <p:ph type="body" sz="quarter" idx="16"/>
          </p:nvPr>
        </p:nvSpPr>
        <p:spPr>
          <a:xfrm>
            <a:off x="584200"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5263FD6D-930F-4517-A823-C3DB5923D5AF}"/>
              </a:ext>
            </a:extLst>
          </p:cNvPr>
          <p:cNvSpPr>
            <a:spLocks noGrp="1"/>
          </p:cNvSpPr>
          <p:nvPr>
            <p:ph type="body" sz="quarter" idx="18"/>
          </p:nvPr>
        </p:nvSpPr>
        <p:spPr>
          <a:xfrm>
            <a:off x="584200" y="2197100"/>
            <a:ext cx="5219700" cy="1574800"/>
          </a:xfrm>
        </p:spPr>
        <p:txBody>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 Placeholder 11">
            <a:extLst>
              <a:ext uri="{FF2B5EF4-FFF2-40B4-BE49-F238E27FC236}">
                <a16:creationId xmlns:a16="http://schemas.microsoft.com/office/drawing/2014/main" id="{CAE0438F-20C7-4B98-8015-17EBEF62620A}"/>
              </a:ext>
            </a:extLst>
          </p:cNvPr>
          <p:cNvSpPr>
            <a:spLocks noGrp="1"/>
          </p:cNvSpPr>
          <p:nvPr>
            <p:ph type="body" sz="quarter" idx="17"/>
          </p:nvPr>
        </p:nvSpPr>
        <p:spPr>
          <a:xfrm>
            <a:off x="6397625"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2256F64B-9B76-4491-98A0-BF0087C10CB4}"/>
              </a:ext>
            </a:extLst>
          </p:cNvPr>
          <p:cNvSpPr>
            <a:spLocks noGrp="1"/>
          </p:cNvSpPr>
          <p:nvPr>
            <p:ph type="body" sz="quarter" idx="19"/>
          </p:nvPr>
        </p:nvSpPr>
        <p:spPr>
          <a:xfrm>
            <a:off x="6397625" y="2197100"/>
            <a:ext cx="5219700" cy="1574800"/>
          </a:xfrm>
        </p:spPr>
        <p:txBody>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Freeform: Shape 7" descr="Yellow-Dark Blue MIS Identity bar">
            <a:extLst>
              <a:ext uri="{FF2B5EF4-FFF2-40B4-BE49-F238E27FC236}">
                <a16:creationId xmlns:a16="http://schemas.microsoft.com/office/drawing/2014/main" id="{658779CA-01FE-485A-8586-A86DA50EA150}"/>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125344973"/>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32ADEE-7559-4061-86EE-33882885D6A4}"/>
              </a:ext>
            </a:extLst>
          </p:cNvPr>
          <p:cNvSpPr>
            <a:spLocks noGrp="1"/>
          </p:cNvSpPr>
          <p:nvPr>
            <p:ph type="title"/>
          </p:nvPr>
        </p:nvSpPr>
        <p:spPr/>
        <p:txBody>
          <a:bodyPr/>
          <a:lstStyle/>
          <a:p>
            <a:r>
              <a:rPr lang="en-US"/>
              <a:t>Click to edit Master title style</a:t>
            </a:r>
            <a:endParaRPr lang="en-IN"/>
          </a:p>
        </p:txBody>
      </p:sp>
      <p:sp>
        <p:nvSpPr>
          <p:cNvPr id="12" name="Content Placeholder 11">
            <a:extLst>
              <a:ext uri="{FF2B5EF4-FFF2-40B4-BE49-F238E27FC236}">
                <a16:creationId xmlns:a16="http://schemas.microsoft.com/office/drawing/2014/main" id="{6ADE779B-6515-481B-942D-CFD5434F87D6}"/>
              </a:ext>
            </a:extLst>
          </p:cNvPr>
          <p:cNvSpPr>
            <a:spLocks noGrp="1"/>
          </p:cNvSpPr>
          <p:nvPr>
            <p:ph sz="quarter" idx="10"/>
          </p:nvPr>
        </p:nvSpPr>
        <p:spPr>
          <a:xfrm>
            <a:off x="588963" y="1435100"/>
            <a:ext cx="1101725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reeform: Shape 4" descr="Yellow-Dark Blue MIS Identity bar">
            <a:extLst>
              <a:ext uri="{FF2B5EF4-FFF2-40B4-BE49-F238E27FC236}">
                <a16:creationId xmlns:a16="http://schemas.microsoft.com/office/drawing/2014/main" id="{17594C64-7EC6-4DCB-9FC8-06D1AA8E0578}"/>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49870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BF1F789-5F18-4A39-AD7A-F27D50655E13}"/>
              </a:ext>
            </a:extLst>
          </p:cNvPr>
          <p:cNvSpPr>
            <a:spLocks noGrp="1"/>
          </p:cNvSpPr>
          <p:nvPr>
            <p:ph type="ctrTitle" hasCustomPrompt="1"/>
          </p:nvPr>
        </p:nvSpPr>
        <p:spPr>
          <a:xfrm>
            <a:off x="457200" y="2978509"/>
            <a:ext cx="9550400" cy="1143952"/>
          </a:xfrm>
        </p:spPr>
        <p:txBody>
          <a:bodyPr anchor="b"/>
          <a:lstStyle>
            <a:lvl1pPr algn="l">
              <a:defRPr sz="3600">
                <a:solidFill>
                  <a:schemeClr val="tx1"/>
                </a:solidFill>
              </a:defRPr>
            </a:lvl1pPr>
          </a:lstStyle>
          <a:p>
            <a:r>
              <a:rPr lang="en-US"/>
              <a:t>[Presentation title]</a:t>
            </a:r>
          </a:p>
        </p:txBody>
      </p:sp>
      <p:cxnSp>
        <p:nvCxnSpPr>
          <p:cNvPr id="10" name="Line">
            <a:extLst>
              <a:ext uri="{FF2B5EF4-FFF2-40B4-BE49-F238E27FC236}">
                <a16:creationId xmlns:a16="http://schemas.microsoft.com/office/drawing/2014/main" id="{26A76A1E-D9BB-3D47-BDB3-0A2EB2F6A22E}"/>
              </a:ext>
            </a:extLst>
          </p:cNvPr>
          <p:cNvCxnSpPr>
            <a:cxnSpLocks/>
          </p:cNvCxnSpPr>
          <p:nvPr userDrawn="1"/>
        </p:nvCxnSpPr>
        <p:spPr bwMode="hidden">
          <a:xfrm>
            <a:off x="457200" y="4263007"/>
            <a:ext cx="1719072"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Subtitle">
            <a:extLst>
              <a:ext uri="{FF2B5EF4-FFF2-40B4-BE49-F238E27FC236}">
                <a16:creationId xmlns:a16="http://schemas.microsoft.com/office/drawing/2014/main" id="{DCD36CB7-C5B7-427E-B007-04E7C37DC940}"/>
              </a:ext>
            </a:extLst>
          </p:cNvPr>
          <p:cNvSpPr>
            <a:spLocks noGrp="1"/>
          </p:cNvSpPr>
          <p:nvPr>
            <p:ph type="subTitle" idx="1" hasCustomPrompt="1"/>
          </p:nvPr>
        </p:nvSpPr>
        <p:spPr>
          <a:xfrm>
            <a:off x="457200" y="4445886"/>
            <a:ext cx="5410200" cy="685800"/>
          </a:xfrm>
        </p:spPr>
        <p:txBody>
          <a:bodyPr>
            <a:noAutofit/>
          </a:bodyPr>
          <a:lstStyle>
            <a:lvl1pPr marL="0" indent="0" algn="l">
              <a:spcBef>
                <a:spcPts val="0"/>
              </a:spcBef>
              <a:spcAft>
                <a:spcPts val="0"/>
              </a:spcAft>
              <a:buNone/>
              <a:defRPr sz="1400"/>
            </a:lvl1pPr>
            <a:lvl2pPr marL="0" indent="0" algn="l">
              <a:spcBef>
                <a:spcPts val="0"/>
              </a:spcBef>
              <a:spcAft>
                <a:spcPts val="0"/>
              </a:spcAft>
              <a:buNone/>
              <a:defRPr sz="1400"/>
            </a:lvl2pPr>
            <a:lvl3pPr marL="0" indent="0" algn="l">
              <a:spcBef>
                <a:spcPts val="0"/>
              </a:spcBef>
              <a:spcAft>
                <a:spcPts val="0"/>
              </a:spcAft>
              <a:buNone/>
              <a:defRPr sz="1400"/>
            </a:lvl3pPr>
            <a:lvl4pPr marL="0" indent="0" algn="l">
              <a:spcBef>
                <a:spcPts val="0"/>
              </a:spcBef>
              <a:spcAft>
                <a:spcPts val="0"/>
              </a:spcAft>
              <a:buNone/>
              <a:defRPr sz="1400"/>
            </a:lvl4pPr>
            <a:lvl5pPr marL="0" indent="0" algn="l">
              <a:spcBef>
                <a:spcPts val="0"/>
              </a:spcBef>
              <a:spcAft>
                <a:spcPts val="0"/>
              </a:spcAft>
              <a:buNone/>
              <a:defRPr sz="1400"/>
            </a:lvl5pPr>
            <a:lvl6pPr marL="0" indent="0" algn="l">
              <a:spcBef>
                <a:spcPts val="0"/>
              </a:spcBef>
              <a:spcAft>
                <a:spcPts val="0"/>
              </a:spcAft>
              <a:buNone/>
              <a:defRPr sz="1400"/>
            </a:lvl6pPr>
            <a:lvl7pPr marL="0" indent="0" algn="l">
              <a:spcBef>
                <a:spcPts val="0"/>
              </a:spcBef>
              <a:spcAft>
                <a:spcPts val="0"/>
              </a:spcAft>
              <a:buNone/>
              <a:defRPr sz="1400"/>
            </a:lvl7pPr>
            <a:lvl8pPr marL="0" indent="0" algn="l">
              <a:spcBef>
                <a:spcPts val="0"/>
              </a:spcBef>
              <a:spcAft>
                <a:spcPts val="0"/>
              </a:spcAft>
              <a:buNone/>
              <a:defRPr sz="1400"/>
            </a:lvl8pPr>
            <a:lvl9pPr marL="0" indent="0" algn="l">
              <a:spcBef>
                <a:spcPts val="0"/>
              </a:spcBef>
              <a:spcAft>
                <a:spcPts val="0"/>
              </a:spcAft>
              <a:buNone/>
              <a:defRPr sz="1400"/>
            </a:lvl9pPr>
          </a:lstStyle>
          <a:p>
            <a:r>
              <a:rPr lang="en-US"/>
              <a:t>[Month 00, 0000]</a:t>
            </a:r>
            <a:br>
              <a:rPr lang="en-US"/>
            </a:br>
            <a:r>
              <a:rPr lang="en-US"/>
              <a:t>[Presenter Name]</a:t>
            </a:r>
            <a:br>
              <a:rPr lang="en-US"/>
            </a:br>
            <a:r>
              <a:rPr lang="en-US"/>
              <a:t>[Presenter Title]</a:t>
            </a:r>
          </a:p>
        </p:txBody>
      </p:sp>
      <p:pic>
        <p:nvPicPr>
          <p:cNvPr id="5" name="Wells Fargo" descr="Wells Fargo">
            <a:extLst>
              <a:ext uri="{FF2B5EF4-FFF2-40B4-BE49-F238E27FC236}">
                <a16:creationId xmlns:a16="http://schemas.microsoft.com/office/drawing/2014/main" id="{1A89F95B-3A7A-660A-3879-652F7F908464}"/>
              </a:ext>
            </a:extLst>
          </p:cNvPr>
          <p:cNvPicPr>
            <a:picLocks noChangeAspect="1"/>
          </p:cNvPicPr>
          <p:nvPr userDrawn="1"/>
        </p:nvPicPr>
        <p:blipFill>
          <a:blip r:embed="rId2"/>
          <a:stretch>
            <a:fillRect/>
          </a:stretch>
        </p:blipFill>
        <p:spPr>
          <a:xfrm>
            <a:off x="457200" y="457200"/>
            <a:ext cx="1033271" cy="1033271"/>
          </a:xfrm>
          <a:prstGeom prst="rect">
            <a:avLst/>
          </a:prstGeom>
        </p:spPr>
      </p:pic>
    </p:spTree>
    <p:extLst>
      <p:ext uri="{BB962C8B-B14F-4D97-AF65-F5344CB8AC3E}">
        <p14:creationId xmlns:p14="http://schemas.microsoft.com/office/powerpoint/2010/main" val="203751947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One-Line Headlin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950A3EB-AAEB-B2EC-E744-BAF0CEB41DDE}"/>
              </a:ext>
            </a:extLst>
          </p:cNvPr>
          <p:cNvGraphicFramePr>
            <a:graphicFrameLocks noChangeAspect="1"/>
          </p:cNvGraphicFramePr>
          <p:nvPr userDrawn="1">
            <p:custDataLst>
              <p:tags r:id="rId1"/>
            </p:custDataLst>
            <p:extLst>
              <p:ext uri="{D42A27DB-BD31-4B8C-83A1-F6EECF244321}">
                <p14:modId xmlns:p14="http://schemas.microsoft.com/office/powerpoint/2010/main" val="773554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03" progId="TCLayout.ActiveDocument.1">
                  <p:embed/>
                </p:oleObj>
              </mc:Choice>
              <mc:Fallback>
                <p:oleObj name="think-cell Slide" r:id="rId3" imgW="406" imgH="403" progId="TCLayout.ActiveDocument.1">
                  <p:embed/>
                  <p:pic>
                    <p:nvPicPr>
                      <p:cNvPr id="4" name="think-cell data - do not delete" hidden="1">
                        <a:extLst>
                          <a:ext uri="{FF2B5EF4-FFF2-40B4-BE49-F238E27FC236}">
                            <a16:creationId xmlns:a16="http://schemas.microsoft.com/office/drawing/2014/main" id="{0950A3EB-AAEB-B2EC-E744-BAF0CEB41DD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lide Number">
            <a:extLst>
              <a:ext uri="{FF2B5EF4-FFF2-40B4-BE49-F238E27FC236}">
                <a16:creationId xmlns:a16="http://schemas.microsoft.com/office/drawing/2014/main" id="{7042F1D1-52E8-5643-866B-0EB322CE1B03}"/>
              </a:ext>
            </a:extLst>
          </p:cNvPr>
          <p:cNvSpPr>
            <a:spLocks noGrp="1"/>
          </p:cNvSpPr>
          <p:nvPr>
            <p:ph type="sldNum" sz="quarter" idx="12"/>
          </p:nvPr>
        </p:nvSpPr>
        <p:spPr/>
        <p:txBody>
          <a:bodyPr/>
          <a:lstStyle/>
          <a:p>
            <a:fld id="{000F85C7-EC28-5C4D-9577-C5634B07539F}" type="slidenum">
              <a:rPr lang="en-US" smtClean="0"/>
              <a:pPr/>
              <a:t>‹#›</a:t>
            </a:fld>
            <a:endParaRPr lang="en-US"/>
          </a:p>
        </p:txBody>
      </p:sp>
      <p:sp>
        <p:nvSpPr>
          <p:cNvPr id="9" name="Title">
            <a:extLst>
              <a:ext uri="{FF2B5EF4-FFF2-40B4-BE49-F238E27FC236}">
                <a16:creationId xmlns:a16="http://schemas.microsoft.com/office/drawing/2014/main" id="{F852E3A4-F08E-2776-C263-28C25E1BBFEB}"/>
              </a:ext>
            </a:extLst>
          </p:cNvPr>
          <p:cNvSpPr>
            <a:spLocks noGrp="1"/>
          </p:cNvSpPr>
          <p:nvPr>
            <p:ph type="title" hasCustomPrompt="1"/>
          </p:nvPr>
        </p:nvSpPr>
        <p:spPr>
          <a:xfrm>
            <a:off x="457200" y="232471"/>
            <a:ext cx="11277600" cy="457200"/>
          </a:xfrm>
        </p:spPr>
        <p:txBody>
          <a:bodyPr vert="horz" anchor="t"/>
          <a:lstStyle>
            <a:lvl1pPr>
              <a:lnSpc>
                <a:spcPct val="100000"/>
              </a:lnSpc>
              <a:defRPr sz="2800">
                <a:latin typeface="Wells Fargo Sans Display" panose="020B0503020203020204" pitchFamily="34" charset="0"/>
              </a:defRPr>
            </a:lvl1pPr>
          </a:lstStyle>
          <a:p>
            <a:r>
              <a:rPr lang="en-US"/>
              <a:t>[Headline]</a:t>
            </a:r>
          </a:p>
        </p:txBody>
      </p:sp>
    </p:spTree>
    <p:extLst>
      <p:ext uri="{BB962C8B-B14F-4D97-AF65-F5344CB8AC3E}">
        <p14:creationId xmlns:p14="http://schemas.microsoft.com/office/powerpoint/2010/main" val="261071359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line and Taglin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0008BDC-790A-A91B-B249-65C113443102}"/>
              </a:ext>
            </a:extLst>
          </p:cNvPr>
          <p:cNvGraphicFramePr>
            <a:graphicFrameLocks noChangeAspect="1"/>
          </p:cNvGraphicFramePr>
          <p:nvPr userDrawn="1">
            <p:custDataLst>
              <p:tags r:id="rId1"/>
            </p:custDataLst>
            <p:extLst>
              <p:ext uri="{D42A27DB-BD31-4B8C-83A1-F6EECF244321}">
                <p14:modId xmlns:p14="http://schemas.microsoft.com/office/powerpoint/2010/main" val="303283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6" imgH="403" progId="TCLayout.ActiveDocument.1">
                  <p:embed/>
                </p:oleObj>
              </mc:Choice>
              <mc:Fallback>
                <p:oleObj name="think-cell Slide" r:id="rId3" imgW="406" imgH="403" progId="TCLayout.ActiveDocument.1">
                  <p:embed/>
                  <p:pic>
                    <p:nvPicPr>
                      <p:cNvPr id="2" name="think-cell data - do not delete" hidden="1">
                        <a:extLst>
                          <a:ext uri="{FF2B5EF4-FFF2-40B4-BE49-F238E27FC236}">
                            <a16:creationId xmlns:a16="http://schemas.microsoft.com/office/drawing/2014/main" id="{20008BDC-790A-A91B-B249-65C11344310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 Placeholder 5">
            <a:extLst>
              <a:ext uri="{FF2B5EF4-FFF2-40B4-BE49-F238E27FC236}">
                <a16:creationId xmlns:a16="http://schemas.microsoft.com/office/drawing/2014/main" id="{51740BE6-1D71-49E1-B5BE-4A5E665DC5ED}"/>
              </a:ext>
            </a:extLst>
          </p:cNvPr>
          <p:cNvSpPr>
            <a:spLocks noGrp="1"/>
          </p:cNvSpPr>
          <p:nvPr>
            <p:ph type="body" sz="quarter" idx="11" hasCustomPrompt="1"/>
          </p:nvPr>
        </p:nvSpPr>
        <p:spPr>
          <a:xfrm>
            <a:off x="457200" y="689671"/>
            <a:ext cx="11277600" cy="548640"/>
          </a:xfrm>
        </p:spPr>
        <p:txBody>
          <a:bodyPr vert="horz" lIns="0" tIns="0" rIns="0" bIns="0" spcCol="457200" rtlCol="0" anchor="t" anchorCtr="0">
            <a:noAutofit/>
          </a:bodyPr>
          <a:lstStyle>
            <a:lvl1pPr marL="0" indent="0">
              <a:lnSpc>
                <a:spcPct val="100000"/>
              </a:lnSpc>
              <a:buNone/>
              <a:defRPr lang="en-US" b="1" smtClean="0">
                <a:latin typeface="+mj-lt"/>
                <a:ea typeface="+mj-ea"/>
                <a:cs typeface="+mj-cs"/>
              </a:defRPr>
            </a:lvl1pPr>
            <a:lvl2pPr>
              <a:defRPr lang="en-US" smtClean="0"/>
            </a:lvl2pPr>
            <a:lvl3pPr>
              <a:defRPr lang="en-US" smtClean="0"/>
            </a:lvl3pPr>
            <a:lvl4pPr>
              <a:defRPr lang="en-US" smtClean="0"/>
            </a:lvl4pPr>
            <a:lvl5pPr>
              <a:defRPr lang="en-US"/>
            </a:lvl5pPr>
          </a:lstStyle>
          <a:p>
            <a:pPr marL="228600" lvl="0" indent="-228600">
              <a:lnSpc>
                <a:spcPct val="90000"/>
              </a:lnSpc>
              <a:spcBef>
                <a:spcPct val="0"/>
              </a:spcBef>
            </a:pPr>
            <a:r>
              <a:rPr lang="en-US"/>
              <a:t>[Tagline]</a:t>
            </a:r>
          </a:p>
        </p:txBody>
      </p:sp>
      <p:sp>
        <p:nvSpPr>
          <p:cNvPr id="6" name="Title">
            <a:extLst>
              <a:ext uri="{FF2B5EF4-FFF2-40B4-BE49-F238E27FC236}">
                <a16:creationId xmlns:a16="http://schemas.microsoft.com/office/drawing/2014/main" id="{15F14B41-ECF9-D8F2-0179-6DE775E0BA1F}"/>
              </a:ext>
            </a:extLst>
          </p:cNvPr>
          <p:cNvSpPr>
            <a:spLocks noGrp="1"/>
          </p:cNvSpPr>
          <p:nvPr>
            <p:ph type="title" hasCustomPrompt="1"/>
          </p:nvPr>
        </p:nvSpPr>
        <p:spPr>
          <a:xfrm>
            <a:off x="457200" y="232471"/>
            <a:ext cx="11277600" cy="457200"/>
          </a:xfrm>
        </p:spPr>
        <p:txBody>
          <a:bodyPr vert="horz" anchor="t"/>
          <a:lstStyle>
            <a:lvl1pPr>
              <a:lnSpc>
                <a:spcPct val="100000"/>
              </a:lnSpc>
              <a:defRPr sz="2800">
                <a:latin typeface="Wells Fargo Sans Display" panose="020B0503020203020204" pitchFamily="34" charset="0"/>
              </a:defRPr>
            </a:lvl1pPr>
          </a:lstStyle>
          <a:p>
            <a:r>
              <a:rPr lang="en-US"/>
              <a:t>[Headline]</a:t>
            </a:r>
          </a:p>
        </p:txBody>
      </p:sp>
      <p:sp>
        <p:nvSpPr>
          <p:cNvPr id="7" name="Slide Number">
            <a:extLst>
              <a:ext uri="{FF2B5EF4-FFF2-40B4-BE49-F238E27FC236}">
                <a16:creationId xmlns:a16="http://schemas.microsoft.com/office/drawing/2014/main" id="{C12E98E4-05D3-7A96-0EE5-8959AF76A4F8}"/>
              </a:ext>
            </a:extLst>
          </p:cNvPr>
          <p:cNvSpPr>
            <a:spLocks noGrp="1"/>
          </p:cNvSpPr>
          <p:nvPr>
            <p:ph type="sldNum" sz="quarter" idx="12"/>
          </p:nvPr>
        </p:nvSpPr>
        <p:spPr>
          <a:xfrm>
            <a:off x="11277600" y="6400800"/>
            <a:ext cx="457200" cy="228600"/>
          </a:xfrm>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374798185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665BEEFC-B89E-9C41-8260-1542F0B43A25}"/>
              </a:ext>
            </a:extLst>
          </p:cNvPr>
          <p:cNvSpPr>
            <a:spLocks noGrp="1"/>
          </p:cNvSpPr>
          <p:nvPr>
            <p:ph type="sldNum" sz="quarter" idx="10"/>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400650924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genda Contents Breaker">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16E08E0-9F68-09CD-9C27-97B51CA512BB}"/>
              </a:ext>
            </a:extLst>
          </p:cNvPr>
          <p:cNvGraphicFramePr>
            <a:graphicFrameLocks noChangeAspect="1"/>
          </p:cNvGraphicFramePr>
          <p:nvPr userDrawn="1">
            <p:custDataLst>
              <p:tags r:id="rId1"/>
            </p:custDataLst>
            <p:extLst>
              <p:ext uri="{D42A27DB-BD31-4B8C-83A1-F6EECF244321}">
                <p14:modId xmlns:p14="http://schemas.microsoft.com/office/powerpoint/2010/main" val="659749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06" imgH="403" progId="TCLayout.ActiveDocument.1">
                  <p:embed/>
                </p:oleObj>
              </mc:Choice>
              <mc:Fallback>
                <p:oleObj name="think-cell Slide" r:id="rId5" imgW="406" imgH="403" progId="TCLayout.ActiveDocument.1">
                  <p:embed/>
                  <p:pic>
                    <p:nvPicPr>
                      <p:cNvPr id="6" name="think-cell data - do not delete" hidden="1">
                        <a:extLst>
                          <a:ext uri="{FF2B5EF4-FFF2-40B4-BE49-F238E27FC236}">
                            <a16:creationId xmlns:a16="http://schemas.microsoft.com/office/drawing/2014/main" id="{016E08E0-9F68-09CD-9C27-97B51CA512B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Slide Number">
            <a:extLst>
              <a:ext uri="{FF2B5EF4-FFF2-40B4-BE49-F238E27FC236}">
                <a16:creationId xmlns:a16="http://schemas.microsoft.com/office/drawing/2014/main" id="{665BEEFC-B89E-9C41-8260-1542F0B43A25}"/>
              </a:ext>
            </a:extLst>
          </p:cNvPr>
          <p:cNvSpPr>
            <a:spLocks noGrp="1"/>
          </p:cNvSpPr>
          <p:nvPr>
            <p:ph type="sldNum" sz="quarter" idx="10"/>
          </p:nvPr>
        </p:nvSpPr>
        <p:spPr/>
        <p:txBody>
          <a:bodyPr/>
          <a:lstStyle/>
          <a:p>
            <a:fld id="{000F85C7-EC28-5C4D-9577-C5634B07539F}" type="slidenum">
              <a:rPr lang="en-US" smtClean="0"/>
              <a:pPr/>
              <a:t>‹#›</a:t>
            </a:fld>
            <a:endParaRPr lang="en-US"/>
          </a:p>
        </p:txBody>
      </p:sp>
      <p:sp>
        <p:nvSpPr>
          <p:cNvPr id="3" name="RectangleLight">
            <a:extLst>
              <a:ext uri="{FF2B5EF4-FFF2-40B4-BE49-F238E27FC236}">
                <a16:creationId xmlns:a16="http://schemas.microsoft.com/office/drawing/2014/main" id="{FF5BA6FB-9097-EBC9-D650-FE905674BDC1}"/>
              </a:ext>
            </a:extLst>
          </p:cNvPr>
          <p:cNvSpPr/>
          <p:nvPr userDrawn="1">
            <p:custDataLst>
              <p:tags r:id="rId2"/>
            </p:custDataLst>
          </p:nvPr>
        </p:nvSpPr>
        <p:spPr bwMode="ltGray">
          <a:xfrm>
            <a:off x="0" y="0"/>
            <a:ext cx="3657600" cy="6858000"/>
          </a:xfrm>
          <a:prstGeom prst="rect">
            <a:avLst/>
          </a:prstGeom>
          <a:solidFill>
            <a:schemeClr val="tx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rtl="0"/>
            <a:endParaRPr lang="en-US">
              <a:solidFill>
                <a:schemeClr val="bg1"/>
              </a:solidFill>
              <a:latin typeface="Graphik" panose="020B0503030202060203" pitchFamily="34" charset="0"/>
              <a:ea typeface="+mn-ea"/>
              <a:cs typeface="+mn-cs"/>
            </a:endParaRPr>
          </a:p>
        </p:txBody>
      </p:sp>
      <p:sp>
        <p:nvSpPr>
          <p:cNvPr id="4" name="2. Slide Title">
            <a:extLst>
              <a:ext uri="{FF2B5EF4-FFF2-40B4-BE49-F238E27FC236}">
                <a16:creationId xmlns:a16="http://schemas.microsoft.com/office/drawing/2014/main" id="{36B63F92-987F-5CDB-42EE-87071986934C}"/>
              </a:ext>
            </a:extLst>
          </p:cNvPr>
          <p:cNvSpPr>
            <a:spLocks noGrp="1"/>
          </p:cNvSpPr>
          <p:nvPr>
            <p:ph type="title" hasCustomPrompt="1"/>
            <p:custDataLst>
              <p:tags r:id="rId3"/>
            </p:custDataLst>
          </p:nvPr>
        </p:nvSpPr>
        <p:spPr>
          <a:xfrm>
            <a:off x="411480" y="1879638"/>
            <a:ext cx="2834640" cy="548640"/>
          </a:xfrm>
          <a:prstGeom prst="rect">
            <a:avLst/>
          </a:prstGeom>
        </p:spPr>
        <p:txBody>
          <a:bodyPr vert="horz" wrap="square" lIns="0" tIns="0" rIns="0" bIns="0" rtlCol="0" anchor="ctr" anchorCtr="0">
            <a:noAutofit/>
          </a:bodyPr>
          <a:lstStyle>
            <a:lvl1pPr algn="r" rtl="0">
              <a:lnSpc>
                <a:spcPct val="100000"/>
              </a:lnSpc>
              <a:spcBef>
                <a:spcPts val="0"/>
              </a:spcBef>
              <a:spcAft>
                <a:spcPts val="0"/>
              </a:spcAft>
              <a:defRPr lang="en-US" sz="3600" b="1" dirty="0">
                <a:solidFill>
                  <a:schemeClr val="bg1"/>
                </a:solidFill>
                <a:latin typeface="+mn-lt"/>
                <a:ea typeface="+mj-ea"/>
                <a:cs typeface="+mj-cs"/>
              </a:defRPr>
            </a:lvl1pPr>
          </a:lstStyle>
          <a:p>
            <a:pPr lvl="0"/>
            <a:r>
              <a:rPr lang="en-US"/>
              <a:t>Agenda/ Contents</a:t>
            </a:r>
          </a:p>
        </p:txBody>
      </p:sp>
    </p:spTree>
    <p:extLst>
      <p:ext uri="{BB962C8B-B14F-4D97-AF65-F5344CB8AC3E}">
        <p14:creationId xmlns:p14="http://schemas.microsoft.com/office/powerpoint/2010/main" val="137097979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D71E28"/>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57200" y="457200"/>
            <a:ext cx="7366000" cy="5714999"/>
          </a:xfrm>
        </p:spPr>
        <p:txBody>
          <a:bodyPr/>
          <a:lstStyle>
            <a:lvl1pPr marL="0" indent="0">
              <a:lnSpc>
                <a:spcPct val="90000"/>
              </a:lnSpc>
              <a:spcBef>
                <a:spcPts val="0"/>
              </a:spcBef>
              <a:buNone/>
              <a:defRPr sz="4400">
                <a:solidFill>
                  <a:schemeClr val="tx1"/>
                </a:solidFill>
                <a:latin typeface="+mj-lt"/>
              </a:defRPr>
            </a:lvl1pPr>
            <a:lvl2pPr marL="0" indent="0">
              <a:spcBef>
                <a:spcPts val="1200"/>
              </a:spcBef>
              <a:buNone/>
              <a:defRPr sz="1400">
                <a:solidFill>
                  <a:schemeClr val="tx1"/>
                </a:solidFill>
              </a:defRPr>
            </a:lvl2pPr>
            <a:lvl3pPr marL="228600" indent="-228600">
              <a:spcBef>
                <a:spcPts val="1200"/>
              </a:spcBef>
              <a:buFont typeface="Wells Fargo Sans" panose="020B0503020203020204" pitchFamily="34" charset="0"/>
              <a:buChar char="•"/>
              <a:defRPr sz="1400">
                <a:solidFill>
                  <a:schemeClr val="tx1"/>
                </a:solidFill>
              </a:defRPr>
            </a:lvl3pPr>
            <a:lvl4pPr marL="457200" indent="-228600">
              <a:spcBef>
                <a:spcPts val="300"/>
              </a:spcBef>
              <a:buFont typeface="Wells Fargo Sans" panose="020B0503020203020204" pitchFamily="34" charset="0"/>
              <a:buChar char="–"/>
              <a:defRPr sz="1400">
                <a:solidFill>
                  <a:schemeClr val="tx1"/>
                </a:solidFill>
              </a:defRPr>
            </a:lvl4pPr>
            <a:lvl5pPr marL="685800" indent="-228600">
              <a:spcBef>
                <a:spcPts val="300"/>
              </a:spcBef>
              <a:buFont typeface="Wells Fargo Sans" panose="020B0503020203020204" pitchFamily="34" charset="0"/>
              <a:buChar char="–"/>
              <a:defRPr sz="1400">
                <a:solidFill>
                  <a:schemeClr val="tx1"/>
                </a:solidFill>
              </a:defRPr>
            </a:lvl5pPr>
            <a:lvl6pPr marL="914400" indent="-228600">
              <a:spcBef>
                <a:spcPts val="300"/>
              </a:spcBef>
              <a:buFont typeface="Wells Fargo Sans" panose="020B0503020203020204" pitchFamily="34" charset="0"/>
              <a:buChar char="–"/>
              <a:defRPr sz="1400">
                <a:solidFill>
                  <a:schemeClr val="tx1"/>
                </a:solidFill>
              </a:defRPr>
            </a:lvl6pPr>
            <a:lvl7pPr marL="1143000" indent="-228600">
              <a:spcBef>
                <a:spcPts val="300"/>
              </a:spcBef>
              <a:buFont typeface="Wells Fargo Sans" panose="020B0503020203020204" pitchFamily="34" charset="0"/>
              <a:buChar char="–"/>
              <a:defRPr sz="1400">
                <a:solidFill>
                  <a:schemeClr val="tx1"/>
                </a:solidFill>
              </a:defRPr>
            </a:lvl7pPr>
            <a:lvl8pPr marL="1371600" indent="-228600">
              <a:spcBef>
                <a:spcPts val="300"/>
              </a:spcBef>
              <a:buFont typeface="Wells Fargo Sans" panose="020B0503020203020204" pitchFamily="34" charset="0"/>
              <a:buChar char="–"/>
              <a:defRPr sz="1400">
                <a:solidFill>
                  <a:schemeClr val="tx1"/>
                </a:solidFill>
              </a:defRPr>
            </a:lvl8pPr>
            <a:lvl9pPr marL="1600200" indent="-228600">
              <a:spcBef>
                <a:spcPts val="300"/>
              </a:spcBef>
              <a:buFont typeface="Wells Fargo Sans" panose="020B0503020203020204" pitchFamily="34" charset="0"/>
              <a:buChar char="–"/>
              <a:defRPr sz="1400">
                <a:solidFill>
                  <a:schemeClr val="tx1"/>
                </a:solidFill>
              </a:defRPr>
            </a:lvl9pPr>
          </a:lstStyle>
          <a:p>
            <a:pPr lvl="0"/>
            <a:r>
              <a:rPr lang="en-US"/>
              <a:t>[Section header title or quote]</a:t>
            </a:r>
          </a:p>
          <a:p>
            <a:pPr lvl="1"/>
            <a:r>
              <a:rPr lang="en-US"/>
              <a:t>Additional information, if needed</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Slide Number">
            <a:extLst>
              <a:ext uri="{FF2B5EF4-FFF2-40B4-BE49-F238E27FC236}">
                <a16:creationId xmlns:a16="http://schemas.microsoft.com/office/drawing/2014/main" id="{17EF2A7E-ED94-E540-9CF4-B56F980A38D7}"/>
              </a:ext>
            </a:extLst>
          </p:cNvPr>
          <p:cNvSpPr>
            <a:spLocks noGrp="1"/>
          </p:cNvSpPr>
          <p:nvPr>
            <p:ph type="sldNum" sz="quarter" idx="10"/>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1149274157"/>
      </p:ext>
    </p:extLst>
  </p:cSld>
  <p:clrMapOvr>
    <a:overrideClrMapping bg1="dk1" tx1="lt1" bg2="dk2" tx2="lt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Header - Orange">
    <p:bg>
      <p:bgPr>
        <a:solidFill>
          <a:srgbClr val="EB691E"/>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57200" y="457200"/>
            <a:ext cx="7366000" cy="5714999"/>
          </a:xfrm>
        </p:spPr>
        <p:txBody>
          <a:bodyPr/>
          <a:lstStyle>
            <a:lvl1pPr marL="0" indent="0">
              <a:lnSpc>
                <a:spcPct val="90000"/>
              </a:lnSpc>
              <a:spcBef>
                <a:spcPts val="0"/>
              </a:spcBef>
              <a:buNone/>
              <a:defRPr sz="4400">
                <a:solidFill>
                  <a:schemeClr val="tx1"/>
                </a:solidFill>
                <a:latin typeface="+mj-lt"/>
              </a:defRPr>
            </a:lvl1pPr>
            <a:lvl2pPr marL="0" indent="0">
              <a:spcBef>
                <a:spcPts val="1200"/>
              </a:spcBef>
              <a:buNone/>
              <a:defRPr sz="1400">
                <a:solidFill>
                  <a:schemeClr val="tx1"/>
                </a:solidFill>
              </a:defRPr>
            </a:lvl2pPr>
            <a:lvl3pPr marL="228600" indent="-228600">
              <a:spcBef>
                <a:spcPts val="1200"/>
              </a:spcBef>
              <a:buFont typeface="Wells Fargo Sans" panose="020B0503020203020204" pitchFamily="34" charset="0"/>
              <a:buChar char="•"/>
              <a:defRPr sz="1400">
                <a:solidFill>
                  <a:schemeClr val="tx1"/>
                </a:solidFill>
              </a:defRPr>
            </a:lvl3pPr>
            <a:lvl4pPr marL="457200" indent="-228600">
              <a:spcBef>
                <a:spcPts val="300"/>
              </a:spcBef>
              <a:buFont typeface="Wells Fargo Sans" panose="020B0503020203020204" pitchFamily="34" charset="0"/>
              <a:buChar char="–"/>
              <a:defRPr sz="1400">
                <a:solidFill>
                  <a:schemeClr val="tx1"/>
                </a:solidFill>
              </a:defRPr>
            </a:lvl4pPr>
            <a:lvl5pPr marL="685800" indent="-228600">
              <a:spcBef>
                <a:spcPts val="300"/>
              </a:spcBef>
              <a:buFont typeface="Wells Fargo Sans" panose="020B0503020203020204" pitchFamily="34" charset="0"/>
              <a:buChar char="–"/>
              <a:defRPr sz="1400">
                <a:solidFill>
                  <a:schemeClr val="tx1"/>
                </a:solidFill>
              </a:defRPr>
            </a:lvl5pPr>
            <a:lvl6pPr marL="914400" indent="-228600">
              <a:spcBef>
                <a:spcPts val="300"/>
              </a:spcBef>
              <a:buFont typeface="Wells Fargo Sans" panose="020B0503020203020204" pitchFamily="34" charset="0"/>
              <a:buChar char="–"/>
              <a:defRPr sz="1400">
                <a:solidFill>
                  <a:schemeClr val="tx1"/>
                </a:solidFill>
              </a:defRPr>
            </a:lvl6pPr>
            <a:lvl7pPr marL="1143000" indent="-228600">
              <a:spcBef>
                <a:spcPts val="300"/>
              </a:spcBef>
              <a:buFont typeface="Wells Fargo Sans" panose="020B0503020203020204" pitchFamily="34" charset="0"/>
              <a:buChar char="–"/>
              <a:defRPr sz="1400">
                <a:solidFill>
                  <a:schemeClr val="tx1"/>
                </a:solidFill>
              </a:defRPr>
            </a:lvl7pPr>
            <a:lvl8pPr marL="1371600" indent="-228600">
              <a:spcBef>
                <a:spcPts val="300"/>
              </a:spcBef>
              <a:buFont typeface="Wells Fargo Sans" panose="020B0503020203020204" pitchFamily="34" charset="0"/>
              <a:buChar char="–"/>
              <a:defRPr sz="1400">
                <a:solidFill>
                  <a:schemeClr val="tx1"/>
                </a:solidFill>
              </a:defRPr>
            </a:lvl8pPr>
            <a:lvl9pPr marL="1600200" indent="-228600">
              <a:spcBef>
                <a:spcPts val="300"/>
              </a:spcBef>
              <a:buFont typeface="Wells Fargo Sans" panose="020B0503020203020204" pitchFamily="34" charset="0"/>
              <a:buChar char="–"/>
              <a:defRPr sz="1400">
                <a:solidFill>
                  <a:schemeClr val="tx1"/>
                </a:solidFill>
              </a:defRPr>
            </a:lvl9pPr>
          </a:lstStyle>
          <a:p>
            <a:pPr lvl="0"/>
            <a:r>
              <a:rPr lang="en-US"/>
              <a:t>[Section header title or quote]</a:t>
            </a:r>
          </a:p>
          <a:p>
            <a:pPr lvl="1"/>
            <a:r>
              <a:rPr lang="en-US"/>
              <a:t>Additional information, if needed</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Slide Number">
            <a:extLst>
              <a:ext uri="{FF2B5EF4-FFF2-40B4-BE49-F238E27FC236}">
                <a16:creationId xmlns:a16="http://schemas.microsoft.com/office/drawing/2014/main" id="{4E969CF6-897C-2A47-AFD1-3CED01FF01E5}"/>
              </a:ext>
            </a:extLst>
          </p:cNvPr>
          <p:cNvSpPr>
            <a:spLocks noGrp="1"/>
          </p:cNvSpPr>
          <p:nvPr>
            <p:ph type="sldNum" sz="quarter" idx="10"/>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3280019054"/>
      </p:ext>
    </p:extLst>
  </p:cSld>
  <p:clrMapOvr>
    <a:overrideClrMapping bg1="lt1" tx1="dk1" bg2="lt2" tx2="dk2" accent1="accent1" accent2="accent2" accent3="accent3" accent4="accent4" accent5="accent5" accent6="accent6" hlink="hlink" folHlink="folHlink"/>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Header - Light Orange">
    <p:bg>
      <p:bgPr>
        <a:solidFill>
          <a:srgbClr val="FF9657"/>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57200" y="457200"/>
            <a:ext cx="7366000" cy="5714999"/>
          </a:xfrm>
        </p:spPr>
        <p:txBody>
          <a:bodyPr/>
          <a:lstStyle>
            <a:lvl1pPr marL="0" indent="0">
              <a:lnSpc>
                <a:spcPct val="90000"/>
              </a:lnSpc>
              <a:spcBef>
                <a:spcPts val="0"/>
              </a:spcBef>
              <a:buNone/>
              <a:defRPr sz="4400">
                <a:solidFill>
                  <a:schemeClr val="tx1"/>
                </a:solidFill>
                <a:latin typeface="+mj-lt"/>
              </a:defRPr>
            </a:lvl1pPr>
            <a:lvl2pPr marL="0" indent="0">
              <a:spcBef>
                <a:spcPts val="1200"/>
              </a:spcBef>
              <a:buNone/>
              <a:defRPr sz="1400">
                <a:solidFill>
                  <a:schemeClr val="tx1"/>
                </a:solidFill>
              </a:defRPr>
            </a:lvl2pPr>
            <a:lvl3pPr marL="228600" indent="-228600">
              <a:spcBef>
                <a:spcPts val="1200"/>
              </a:spcBef>
              <a:buFont typeface="Wells Fargo Sans" panose="020B0503020203020204" pitchFamily="34" charset="0"/>
              <a:buChar char="•"/>
              <a:defRPr sz="1400">
                <a:solidFill>
                  <a:schemeClr val="tx1"/>
                </a:solidFill>
              </a:defRPr>
            </a:lvl3pPr>
            <a:lvl4pPr marL="457200" indent="-228600">
              <a:spcBef>
                <a:spcPts val="300"/>
              </a:spcBef>
              <a:buFont typeface="Wells Fargo Sans" panose="020B0503020203020204" pitchFamily="34" charset="0"/>
              <a:buChar char="–"/>
              <a:defRPr sz="1400">
                <a:solidFill>
                  <a:schemeClr val="tx1"/>
                </a:solidFill>
              </a:defRPr>
            </a:lvl4pPr>
            <a:lvl5pPr marL="685800" indent="-228600">
              <a:spcBef>
                <a:spcPts val="300"/>
              </a:spcBef>
              <a:buFont typeface="Wells Fargo Sans" panose="020B0503020203020204" pitchFamily="34" charset="0"/>
              <a:buChar char="–"/>
              <a:defRPr sz="1400">
                <a:solidFill>
                  <a:schemeClr val="tx1"/>
                </a:solidFill>
              </a:defRPr>
            </a:lvl5pPr>
            <a:lvl6pPr marL="914400" indent="-228600">
              <a:spcBef>
                <a:spcPts val="300"/>
              </a:spcBef>
              <a:buFont typeface="Wells Fargo Sans" panose="020B0503020203020204" pitchFamily="34" charset="0"/>
              <a:buChar char="–"/>
              <a:defRPr sz="1400">
                <a:solidFill>
                  <a:schemeClr val="tx1"/>
                </a:solidFill>
              </a:defRPr>
            </a:lvl6pPr>
            <a:lvl7pPr marL="1143000" indent="-228600">
              <a:spcBef>
                <a:spcPts val="300"/>
              </a:spcBef>
              <a:buFont typeface="Wells Fargo Sans" panose="020B0503020203020204" pitchFamily="34" charset="0"/>
              <a:buChar char="–"/>
              <a:defRPr sz="1400">
                <a:solidFill>
                  <a:schemeClr val="tx1"/>
                </a:solidFill>
              </a:defRPr>
            </a:lvl7pPr>
            <a:lvl8pPr marL="1371600" indent="-228600">
              <a:spcBef>
                <a:spcPts val="300"/>
              </a:spcBef>
              <a:buFont typeface="Wells Fargo Sans" panose="020B0503020203020204" pitchFamily="34" charset="0"/>
              <a:buChar char="–"/>
              <a:defRPr sz="1400">
                <a:solidFill>
                  <a:schemeClr val="tx1"/>
                </a:solidFill>
              </a:defRPr>
            </a:lvl8pPr>
            <a:lvl9pPr marL="1600200" indent="-228600">
              <a:spcBef>
                <a:spcPts val="300"/>
              </a:spcBef>
              <a:buFont typeface="Wells Fargo Sans" panose="020B0503020203020204" pitchFamily="34" charset="0"/>
              <a:buChar char="–"/>
              <a:defRPr sz="1400">
                <a:solidFill>
                  <a:schemeClr val="tx1"/>
                </a:solidFill>
              </a:defRPr>
            </a:lvl9pPr>
          </a:lstStyle>
          <a:p>
            <a:pPr lvl="0"/>
            <a:r>
              <a:rPr lang="en-US"/>
              <a:t>[Section header title or quote]</a:t>
            </a:r>
          </a:p>
          <a:p>
            <a:pPr lvl="1"/>
            <a:r>
              <a:rPr lang="en-US"/>
              <a:t>Additional information, if needed</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Slide Number">
            <a:extLst>
              <a:ext uri="{FF2B5EF4-FFF2-40B4-BE49-F238E27FC236}">
                <a16:creationId xmlns:a16="http://schemas.microsoft.com/office/drawing/2014/main" id="{7A37D924-28E5-5843-9BA3-6C88EE563D26}"/>
              </a:ext>
            </a:extLst>
          </p:cNvPr>
          <p:cNvSpPr>
            <a:spLocks noGrp="1"/>
          </p:cNvSpPr>
          <p:nvPr>
            <p:ph type="sldNum" sz="quarter" idx="10"/>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1399930165"/>
      </p:ext>
    </p:extLst>
  </p:cSld>
  <p:clrMapOvr>
    <a:overrideClrMapping bg1="lt1" tx1="dk1" bg2="lt2" tx2="dk2" accent1="accent1" accent2="accent2" accent3="accent3" accent4="accent4" accent5="accent5" accent6="accent6" hlink="hlink" folHlink="folHlink"/>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Wells Fargo" descr="Wells Fargo">
            <a:extLst>
              <a:ext uri="{FF2B5EF4-FFF2-40B4-BE49-F238E27FC236}">
                <a16:creationId xmlns:a16="http://schemas.microsoft.com/office/drawing/2014/main" id="{0DE7FB8E-1AD3-5B42-BE1D-61941DA7FC33}"/>
              </a:ext>
            </a:extLst>
          </p:cNvPr>
          <p:cNvPicPr>
            <a:picLocks noChangeAspect="1"/>
          </p:cNvPicPr>
          <p:nvPr userDrawn="1"/>
        </p:nvPicPr>
        <p:blipFill>
          <a:blip r:embed="rId2"/>
          <a:stretch>
            <a:fillRect/>
          </a:stretch>
        </p:blipFill>
        <p:spPr>
          <a:xfrm>
            <a:off x="457200" y="457200"/>
            <a:ext cx="1033271" cy="1033271"/>
          </a:xfrm>
          <a:prstGeom prst="rect">
            <a:avLst/>
          </a:prstGeom>
        </p:spPr>
      </p:pic>
      <p:sp>
        <p:nvSpPr>
          <p:cNvPr id="6" name="Thank You">
            <a:extLst>
              <a:ext uri="{FF2B5EF4-FFF2-40B4-BE49-F238E27FC236}">
                <a16:creationId xmlns:a16="http://schemas.microsoft.com/office/drawing/2014/main" id="{D5C8B33B-B32E-0C4D-947A-87A5447D23F3}"/>
              </a:ext>
            </a:extLst>
          </p:cNvPr>
          <p:cNvSpPr txBox="1">
            <a:spLocks/>
          </p:cNvSpPr>
          <p:nvPr userDrawn="1"/>
        </p:nvSpPr>
        <p:spPr>
          <a:xfrm>
            <a:off x="457200" y="1600200"/>
            <a:ext cx="9550400" cy="1600199"/>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700" kern="1200">
                <a:solidFill>
                  <a:schemeClr val="tx1"/>
                </a:solidFill>
                <a:latin typeface="+mj-lt"/>
                <a:ea typeface="+mj-ea"/>
                <a:cs typeface="+mj-cs"/>
              </a:defRPr>
            </a:lvl1pPr>
          </a:lstStyle>
          <a:p>
            <a:r>
              <a:rPr lang="en-US" sz="3600"/>
              <a:t>Thank you</a:t>
            </a:r>
          </a:p>
        </p:txBody>
      </p:sp>
      <p:sp>
        <p:nvSpPr>
          <p:cNvPr id="8" name="Text Placeholder 1">
            <a:extLst>
              <a:ext uri="{FF2B5EF4-FFF2-40B4-BE49-F238E27FC236}">
                <a16:creationId xmlns:a16="http://schemas.microsoft.com/office/drawing/2014/main" id="{D580231D-7943-F647-B67D-262940DDDB85}"/>
              </a:ext>
            </a:extLst>
          </p:cNvPr>
          <p:cNvSpPr>
            <a:spLocks noGrp="1"/>
          </p:cNvSpPr>
          <p:nvPr>
            <p:ph type="body" sz="quarter" idx="10" hasCustomPrompt="1"/>
          </p:nvPr>
        </p:nvSpPr>
        <p:spPr>
          <a:xfrm>
            <a:off x="457200" y="4341845"/>
            <a:ext cx="3454400" cy="1830355"/>
          </a:xfrm>
        </p:spPr>
        <p:txBody>
          <a:bodyPr anchor="b" anchorCtr="0">
            <a:noAutofit/>
          </a:bodyPr>
          <a:lstStyle>
            <a:lvl1pPr marL="0" indent="0">
              <a:spcBef>
                <a:spcPts val="0"/>
              </a:spcBef>
              <a:buFontTx/>
              <a:buNone/>
              <a:defRPr sz="1400"/>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[Optional contact information]</a:t>
            </a:r>
          </a:p>
        </p:txBody>
      </p:sp>
    </p:spTree>
    <p:extLst>
      <p:ext uri="{BB962C8B-B14F-4D97-AF65-F5344CB8AC3E}">
        <p14:creationId xmlns:p14="http://schemas.microsoft.com/office/powerpoint/2010/main" val="92371070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1000" y="722416"/>
            <a:ext cx="11430000" cy="246221"/>
          </a:xfrm>
        </p:spPr>
        <p:txBody>
          <a:bodyPr lIns="0" tIns="0" rIns="0" bIns="0">
            <a:spAutoFit/>
          </a:bodyPr>
          <a:lstStyle>
            <a:lvl1pPr marL="0" indent="0">
              <a:lnSpc>
                <a:spcPct val="100000"/>
              </a:lnSpc>
              <a:spcBef>
                <a:spcPts val="0"/>
              </a:spcBef>
              <a:spcAft>
                <a:spcPts val="0"/>
              </a:spcAft>
              <a:buNone/>
              <a:defRPr sz="1600" cap="none" spc="0" baseline="0">
                <a:solidFill>
                  <a:schemeClr val="tx1"/>
                </a:solidFill>
                <a:latin typeface="+mj-lt"/>
              </a:defRPr>
            </a:lvl1pPr>
          </a:lstStyle>
          <a:p>
            <a:pPr lvl="0"/>
            <a:r>
              <a:rPr lang="en-US"/>
              <a:t>Insert subtitle here…</a:t>
            </a:r>
          </a:p>
        </p:txBody>
      </p:sp>
      <p:sp>
        <p:nvSpPr>
          <p:cNvPr id="6" name="Title 1">
            <a:extLst>
              <a:ext uri="{FF2B5EF4-FFF2-40B4-BE49-F238E27FC236}">
                <a16:creationId xmlns:a16="http://schemas.microsoft.com/office/drawing/2014/main" id="{D5FBA82C-68C3-4906-8733-1CF8CBD4ADCF}"/>
              </a:ext>
            </a:extLst>
          </p:cNvPr>
          <p:cNvSpPr>
            <a:spLocks noGrp="1"/>
          </p:cNvSpPr>
          <p:nvPr>
            <p:ph type="title" hasCustomPrompt="1"/>
          </p:nvPr>
        </p:nvSpPr>
        <p:spPr>
          <a:xfrm>
            <a:off x="381000" y="228600"/>
            <a:ext cx="11430000" cy="464743"/>
          </a:xfrm>
        </p:spPr>
        <p:txBody>
          <a:bodyPr/>
          <a:lstStyle>
            <a:lvl1pPr>
              <a:defRPr sz="2800"/>
            </a:lvl1pPr>
          </a:lstStyle>
          <a:p>
            <a:r>
              <a:rPr lang="en-US"/>
              <a:t>Insert Title Here…</a:t>
            </a:r>
          </a:p>
        </p:txBody>
      </p:sp>
      <p:sp>
        <p:nvSpPr>
          <p:cNvPr id="2" name="Slide Number">
            <a:extLst>
              <a:ext uri="{FF2B5EF4-FFF2-40B4-BE49-F238E27FC236}">
                <a16:creationId xmlns:a16="http://schemas.microsoft.com/office/drawing/2014/main" id="{DEA68406-AC63-DA37-1300-F67BF3FFFD24}"/>
              </a:ext>
            </a:extLst>
          </p:cNvPr>
          <p:cNvSpPr>
            <a:spLocks noGrp="1"/>
          </p:cNvSpPr>
          <p:nvPr>
            <p:ph type="sldNum" sz="quarter" idx="12"/>
          </p:nvPr>
        </p:nvSpPr>
        <p:spPr>
          <a:xfrm>
            <a:off x="11582400" y="6515100"/>
            <a:ext cx="457200" cy="228600"/>
          </a:xfrm>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136209057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777F-A73B-F90E-C73C-B480BE89325C}"/>
              </a:ext>
            </a:extLst>
          </p:cNvPr>
          <p:cNvSpPr>
            <a:spLocks noGrp="1"/>
          </p:cNvSpPr>
          <p:nvPr>
            <p:ph type="title" hasCustomPrompt="1"/>
          </p:nvPr>
        </p:nvSpPr>
        <p:spPr>
          <a:xfrm>
            <a:off x="381000" y="228600"/>
            <a:ext cx="11430000" cy="464743"/>
          </a:xfrm>
        </p:spPr>
        <p:txBody>
          <a:bodyPr/>
          <a:lstStyle>
            <a:lvl1pPr>
              <a:defRPr sz="2800"/>
            </a:lvl1pPr>
          </a:lstStyle>
          <a:p>
            <a:r>
              <a:rPr lang="en-US"/>
              <a:t>Insert Title Here…</a:t>
            </a:r>
          </a:p>
        </p:txBody>
      </p:sp>
      <p:sp>
        <p:nvSpPr>
          <p:cNvPr id="4" name="Slide Number">
            <a:extLst>
              <a:ext uri="{FF2B5EF4-FFF2-40B4-BE49-F238E27FC236}">
                <a16:creationId xmlns:a16="http://schemas.microsoft.com/office/drawing/2014/main" id="{F43B9491-9229-DD63-6CAB-23363972CD17}"/>
              </a:ext>
            </a:extLst>
          </p:cNvPr>
          <p:cNvSpPr>
            <a:spLocks noGrp="1"/>
          </p:cNvSpPr>
          <p:nvPr>
            <p:ph type="sldNum" sz="quarter" idx="12"/>
          </p:nvPr>
        </p:nvSpPr>
        <p:spPr>
          <a:xfrm>
            <a:off x="11582400" y="6515100"/>
            <a:ext cx="457200" cy="228600"/>
          </a:xfrm>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23505127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9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357029" y="441621"/>
            <a:ext cx="11660800" cy="369332"/>
          </a:xfrm>
        </p:spPr>
        <p:txBody>
          <a:bodyPr/>
          <a:lstStyle>
            <a:lvl1pPr>
              <a:defRPr sz="2400" b="0" i="0">
                <a:solidFill>
                  <a:schemeClr val="tx1"/>
                </a:solidFill>
                <a:latin typeface="+mj-lt"/>
                <a:cs typeface="Segoe UI Semibold" panose="020B0502040204020203" pitchFamily="34" charset="0"/>
              </a:defRPr>
            </a:lvl1pPr>
          </a:lstStyle>
          <a:p>
            <a:r>
              <a:rPr lang="en-US"/>
              <a:t>Click to add title</a:t>
            </a:r>
          </a:p>
        </p:txBody>
      </p:sp>
      <p:sp>
        <p:nvSpPr>
          <p:cNvPr id="6" name="Rectangle 5">
            <a:extLst>
              <a:ext uri="{FF2B5EF4-FFF2-40B4-BE49-F238E27FC236}">
                <a16:creationId xmlns:a16="http://schemas.microsoft.com/office/drawing/2014/main" id="{966213DE-90CE-2850-23C3-3D4A033C0726}"/>
              </a:ext>
            </a:extLst>
          </p:cNvPr>
          <p:cNvSpPr/>
          <p:nvPr userDrawn="1"/>
        </p:nvSpPr>
        <p:spPr bwMode="auto">
          <a:xfrm>
            <a:off x="0" y="1"/>
            <a:ext cx="12192000" cy="2929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899B8ED-1197-2DC2-356A-84836363234E}"/>
              </a:ext>
            </a:extLst>
          </p:cNvPr>
          <p:cNvPicPr>
            <a:picLocks noChangeAspect="1"/>
          </p:cNvPicPr>
          <p:nvPr userDrawn="1"/>
        </p:nvPicPr>
        <p:blipFill>
          <a:blip r:embed="rId2"/>
          <a:stretch>
            <a:fillRect/>
          </a:stretch>
        </p:blipFill>
        <p:spPr>
          <a:xfrm>
            <a:off x="9722627" y="93053"/>
            <a:ext cx="1183099" cy="118103"/>
          </a:xfrm>
          <a:prstGeom prst="rect">
            <a:avLst/>
          </a:prstGeom>
        </p:spPr>
      </p:pic>
      <p:sp>
        <p:nvSpPr>
          <p:cNvPr id="9" name="Rectangle 8">
            <a:extLst>
              <a:ext uri="{FF2B5EF4-FFF2-40B4-BE49-F238E27FC236}">
                <a16:creationId xmlns:a16="http://schemas.microsoft.com/office/drawing/2014/main" id="{552A1358-96D9-1749-0A60-F726B8020FB4}"/>
              </a:ext>
            </a:extLst>
          </p:cNvPr>
          <p:cNvSpPr/>
          <p:nvPr userDrawn="1"/>
        </p:nvSpPr>
        <p:spPr bwMode="auto">
          <a:xfrm>
            <a:off x="0" y="290284"/>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C23C9CCE-7DE1-360B-734F-D502972E6388}"/>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bwMode="invGray">
          <a:xfrm>
            <a:off x="11193377" y="59639"/>
            <a:ext cx="824452" cy="176609"/>
          </a:xfrm>
          <a:prstGeom prst="rect">
            <a:avLst/>
          </a:prstGeom>
        </p:spPr>
      </p:pic>
      <p:cxnSp>
        <p:nvCxnSpPr>
          <p:cNvPr id="7" name="Straight Connector 6">
            <a:extLst>
              <a:ext uri="{FF2B5EF4-FFF2-40B4-BE49-F238E27FC236}">
                <a16:creationId xmlns:a16="http://schemas.microsoft.com/office/drawing/2014/main" id="{B77AB416-E5ED-6764-C281-4DE147ADBFFD}"/>
              </a:ext>
            </a:extLst>
          </p:cNvPr>
          <p:cNvCxnSpPr>
            <a:cxnSpLocks/>
          </p:cNvCxnSpPr>
          <p:nvPr userDrawn="1"/>
        </p:nvCxnSpPr>
        <p:spPr>
          <a:xfrm flipV="1">
            <a:off x="11049551" y="41302"/>
            <a:ext cx="0" cy="207681"/>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6">
            <a:extLst>
              <a:ext uri="{FF2B5EF4-FFF2-40B4-BE49-F238E27FC236}">
                <a16:creationId xmlns:a16="http://schemas.microsoft.com/office/drawing/2014/main" id="{6518DBDF-E05C-48CC-56F8-0D9ECD37DB2E}"/>
              </a:ext>
            </a:extLst>
          </p:cNvPr>
          <p:cNvSpPr>
            <a:spLocks noGrp="1"/>
          </p:cNvSpPr>
          <p:nvPr>
            <p:ph type="body" sz="quarter" idx="10" hasCustomPrompt="1"/>
          </p:nvPr>
        </p:nvSpPr>
        <p:spPr>
          <a:xfrm>
            <a:off x="299879" y="810953"/>
            <a:ext cx="11717950" cy="300615"/>
          </a:xfrm>
          <a:prstGeom prst="rect">
            <a:avLst/>
          </a:prstGeom>
        </p:spPr>
        <p:txBody>
          <a:bodyPr>
            <a:noAutofit/>
          </a:bodyPr>
          <a:lstStyle>
            <a:lvl1pPr marL="0" indent="0">
              <a:buNone/>
              <a:defRPr sz="1300">
                <a:solidFill>
                  <a:srgbClr val="D71E28"/>
                </a:solidFill>
                <a:latin typeface="Segoe UI Semibold" panose="020B0702040204020203" pitchFamily="34" charset="0"/>
                <a:cs typeface="Segoe UI Semibold" panose="020B0702040204020203" pitchFamily="34" charset="0"/>
              </a:defRPr>
            </a:lvl1pPr>
          </a:lstStyle>
          <a:p>
            <a:pPr lvl="0"/>
            <a:r>
              <a:rPr lang="en-US"/>
              <a:t>Click to insert key slide takeaway message for WF audience / business value message</a:t>
            </a:r>
          </a:p>
        </p:txBody>
      </p:sp>
    </p:spTree>
    <p:extLst>
      <p:ext uri="{BB962C8B-B14F-4D97-AF65-F5344CB8AC3E}">
        <p14:creationId xmlns:p14="http://schemas.microsoft.com/office/powerpoint/2010/main" val="3829110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9" name="Picture 18" descr="The Golden gate bridge illuminated at night ">
            <a:extLst>
              <a:ext uri="{FF2B5EF4-FFF2-40B4-BE49-F238E27FC236}">
                <a16:creationId xmlns:a16="http://schemas.microsoft.com/office/drawing/2014/main" id="{FCBFBF0E-4FE0-4FBE-B1AE-F557B19D427D}"/>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99D09302-4FFF-4C9C-9ABE-2CC629CB5809}"/>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gradFill>
            <a:gsLst>
              <a:gs pos="68000">
                <a:srgbClr val="000000">
                  <a:alpha val="45000"/>
                </a:srgbClr>
              </a:gs>
              <a:gs pos="0">
                <a:srgbClr val="FFFFFF">
                  <a:alpha val="0"/>
                </a:srgbClr>
              </a:gs>
            </a:gsLst>
            <a:lin ang="0" scaled="0"/>
          </a:gra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C33FFB8D-6FA2-4A29-8030-0585D3EEC4B6}"/>
              </a:ext>
              <a:ext uri="{C183D7F6-B498-43B3-948B-1728B52AA6E4}">
                <adec:decorative xmlns:adec="http://schemas.microsoft.com/office/drawing/2017/decorative" val="1"/>
              </a:ext>
            </a:extLst>
          </p:cNvPr>
          <p:cNvSpPr/>
          <p:nvPr userDrawn="1"/>
        </p:nvSpPr>
        <p:spPr bwMode="auto">
          <a:xfrm flipH="1">
            <a:off x="0" y="-418"/>
            <a:ext cx="5886450" cy="6858418"/>
          </a:xfrm>
          <a:prstGeom prst="rect">
            <a:avLst/>
          </a:prstGeom>
          <a:gradFill>
            <a:gsLst>
              <a:gs pos="41000">
                <a:srgbClr val="000000">
                  <a:alpha val="22000"/>
                </a:srgbClr>
              </a:gs>
              <a:gs pos="0">
                <a:srgbClr val="000000">
                  <a:alpha val="0"/>
                </a:srgbClr>
              </a:gs>
              <a:gs pos="100000">
                <a:srgbClr val="000000">
                  <a:alpha val="5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6D228D98-DFA7-40DC-836D-184CC1818077}"/>
              </a:ext>
              <a:ext uri="{C183D7F6-B498-43B3-948B-1728B52AA6E4}">
                <adec:decorative xmlns:adec="http://schemas.microsoft.com/office/drawing/2017/decorative" val="1"/>
              </a:ext>
            </a:extLst>
          </p:cNvPr>
          <p:cNvSpPr/>
          <p:nvPr userDrawn="1"/>
        </p:nvSpPr>
        <p:spPr bwMode="auto">
          <a:xfrm>
            <a:off x="6096000" y="3318235"/>
            <a:ext cx="6096000" cy="3539765"/>
          </a:xfrm>
          <a:prstGeom prst="rect">
            <a:avLst/>
          </a:prstGeom>
          <a:gradFill>
            <a:gsLst>
              <a:gs pos="41000">
                <a:srgbClr val="000000">
                  <a:alpha val="22000"/>
                </a:srgbClr>
              </a:gs>
              <a:gs pos="0">
                <a:srgbClr val="000000">
                  <a:alpha val="0"/>
                </a:srgbClr>
              </a:gs>
              <a:gs pos="100000">
                <a:srgbClr val="000000">
                  <a:alpha val="5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Title 2">
            <a:extLst>
              <a:ext uri="{FF2B5EF4-FFF2-40B4-BE49-F238E27FC236}">
                <a16:creationId xmlns:a16="http://schemas.microsoft.com/office/drawing/2014/main" id="{B69DD5DB-D8E1-4F00-9475-A04859EE3121}"/>
              </a:ext>
            </a:extLst>
          </p:cNvPr>
          <p:cNvSpPr>
            <a:spLocks noGrp="1"/>
          </p:cNvSpPr>
          <p:nvPr userDrawn="1">
            <p:ph type="title"/>
          </p:nvPr>
        </p:nvSpPr>
        <p:spPr>
          <a:xfrm>
            <a:off x="6096000" y="3703638"/>
            <a:ext cx="5513387" cy="1279525"/>
          </a:xfrm>
        </p:spPr>
        <p:txBody>
          <a:bodyPr>
            <a:noAutofit/>
          </a:bodyPr>
          <a:lstStyle>
            <a:lvl1pPr>
              <a:defRPr sz="3600">
                <a:solidFill>
                  <a:schemeClr val="bg1"/>
                </a:solidFill>
              </a:defRPr>
            </a:lvl1pPr>
          </a:lstStyle>
          <a:p>
            <a:r>
              <a:rPr lang="en-US"/>
              <a:t>Click to edit Master title style</a:t>
            </a:r>
          </a:p>
        </p:txBody>
      </p:sp>
      <p:sp>
        <p:nvSpPr>
          <p:cNvPr id="10" name="Text Placeholder 2">
            <a:extLst>
              <a:ext uri="{FF2B5EF4-FFF2-40B4-BE49-F238E27FC236}">
                <a16:creationId xmlns:a16="http://schemas.microsoft.com/office/drawing/2014/main" id="{E631237F-50C7-4668-8DE1-117AB873C743}"/>
              </a:ext>
            </a:extLst>
          </p:cNvPr>
          <p:cNvSpPr>
            <a:spLocks noGrp="1"/>
          </p:cNvSpPr>
          <p:nvPr>
            <p:ph type="body" sz="quarter" idx="13" hasCustomPrompt="1"/>
          </p:nvPr>
        </p:nvSpPr>
        <p:spPr>
          <a:xfrm>
            <a:off x="6096000" y="4983163"/>
            <a:ext cx="5513388" cy="462083"/>
          </a:xfrm>
          <a:prstGeom prst="rect">
            <a:avLst/>
          </a:prstGeom>
        </p:spPr>
        <p:txBody>
          <a:bodyPr/>
          <a:lstStyle>
            <a:lvl1pPr marL="0" indent="0">
              <a:buNone/>
              <a:defRPr sz="2400">
                <a:solidFill>
                  <a:schemeClr val="bg1"/>
                </a:solidFill>
              </a:defRPr>
            </a:lvl1pPr>
          </a:lstStyle>
          <a:p>
            <a:pPr lvl="0"/>
            <a:r>
              <a:rPr lang="en-US"/>
              <a:t>Sub-heading goes here</a:t>
            </a:r>
          </a:p>
        </p:txBody>
      </p:sp>
      <p:sp>
        <p:nvSpPr>
          <p:cNvPr id="14" name="Text Placeholder 2">
            <a:extLst>
              <a:ext uri="{FF2B5EF4-FFF2-40B4-BE49-F238E27FC236}">
                <a16:creationId xmlns:a16="http://schemas.microsoft.com/office/drawing/2014/main" id="{22E4842E-BCC4-4563-ABF4-6B9D9CCE37B9}"/>
              </a:ext>
            </a:extLst>
          </p:cNvPr>
          <p:cNvSpPr>
            <a:spLocks noGrp="1"/>
          </p:cNvSpPr>
          <p:nvPr userDrawn="1">
            <p:ph type="body" sz="quarter" idx="12" hasCustomPrompt="1"/>
          </p:nvPr>
        </p:nvSpPr>
        <p:spPr>
          <a:xfrm>
            <a:off x="6096000" y="604833"/>
            <a:ext cx="5513386" cy="276999"/>
          </a:xfrm>
          <a:prstGeom prst="rect">
            <a:avLst/>
          </a:prstGeom>
        </p:spPr>
        <p:txBody>
          <a:bodyPr/>
          <a:lstStyle>
            <a:lvl1pPr marL="0" indent="0">
              <a:buFontTx/>
              <a:buNone/>
              <a:defRPr sz="1800">
                <a:solidFill>
                  <a:schemeClr val="bg1"/>
                </a:solidFill>
              </a:defRPr>
            </a:lvl1pPr>
          </a:lstStyle>
          <a:p>
            <a:r>
              <a:rPr lang="en-US"/>
              <a:t>Click to add industry vertical</a:t>
            </a:r>
          </a:p>
        </p:txBody>
      </p:sp>
      <p:sp>
        <p:nvSpPr>
          <p:cNvPr id="13" name="Rectangle 12" descr="Yellow-Dark Blue MIS Identity bar">
            <a:extLst>
              <a:ext uri="{FF2B5EF4-FFF2-40B4-BE49-F238E27FC236}">
                <a16:creationId xmlns:a16="http://schemas.microsoft.com/office/drawing/2014/main" id="{D8F64DB8-5EE1-4E2E-912D-0A167D2397B7}"/>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pic>
        <p:nvPicPr>
          <p:cNvPr id="15" name="Picture 14" descr="Microsoft logo white text version">
            <a:extLst>
              <a:ext uri="{FF2B5EF4-FFF2-40B4-BE49-F238E27FC236}">
                <a16:creationId xmlns:a16="http://schemas.microsoft.com/office/drawing/2014/main" id="{7DA8868F-2E15-4AE7-8237-47E0AEBD7D1E}"/>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3466041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333">
          <p15:clr>
            <a:srgbClr val="5ACBF0"/>
          </p15:clr>
        </p15:guide>
        <p15:guide id="3" pos="3840">
          <p15:clr>
            <a:srgbClr val="5ACBF0"/>
          </p15:clr>
        </p15:guide>
        <p15:guide id="4" orient="horz" pos="2160">
          <p15:clr>
            <a:srgbClr val="FBAE40"/>
          </p15:clr>
        </p15:guide>
        <p15:guide id="5" orient="horz" pos="3139">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9" name="Picture 18" descr="Golden Gate night view">
            <a:extLst>
              <a:ext uri="{FF2B5EF4-FFF2-40B4-BE49-F238E27FC236}">
                <a16:creationId xmlns:a16="http://schemas.microsoft.com/office/drawing/2014/main" id="{07755460-E021-4A96-8595-F01E4069A8F1}"/>
              </a:ext>
            </a:extLst>
          </p:cNvPr>
          <p:cNvPicPr>
            <a:picLocks noChangeAspect="1"/>
          </p:cNvPicPr>
          <p:nvPr userDrawn="1"/>
        </p:nvPicPr>
        <p:blipFill rotWithShape="1">
          <a:blip r:embed="rId2"/>
          <a:srcRect b="13750"/>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6D228D98-DFA7-40DC-836D-184CC1818077}"/>
              </a:ext>
              <a:ext uri="{C183D7F6-B498-43B3-948B-1728B52AA6E4}">
                <adec:decorative xmlns:adec="http://schemas.microsoft.com/office/drawing/2017/decorative" val="1"/>
              </a:ext>
            </a:extLst>
          </p:cNvPr>
          <p:cNvSpPr/>
          <p:nvPr userDrawn="1"/>
        </p:nvSpPr>
        <p:spPr bwMode="auto">
          <a:xfrm>
            <a:off x="6096000" y="3318653"/>
            <a:ext cx="6096000" cy="3539765"/>
          </a:xfrm>
          <a:prstGeom prst="rect">
            <a:avLst/>
          </a:prstGeom>
          <a:gradFill>
            <a:gsLst>
              <a:gs pos="41000">
                <a:srgbClr val="000000">
                  <a:alpha val="22000"/>
                </a:srgbClr>
              </a:gs>
              <a:gs pos="0">
                <a:srgbClr val="000000">
                  <a:alpha val="0"/>
                </a:srgbClr>
              </a:gs>
              <a:gs pos="100000">
                <a:srgbClr val="000000">
                  <a:alpha val="5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Title 2">
            <a:extLst>
              <a:ext uri="{FF2B5EF4-FFF2-40B4-BE49-F238E27FC236}">
                <a16:creationId xmlns:a16="http://schemas.microsoft.com/office/drawing/2014/main" id="{B69DD5DB-D8E1-4F00-9475-A04859EE3121}"/>
              </a:ext>
            </a:extLst>
          </p:cNvPr>
          <p:cNvSpPr>
            <a:spLocks noGrp="1"/>
          </p:cNvSpPr>
          <p:nvPr userDrawn="1">
            <p:ph type="title"/>
          </p:nvPr>
        </p:nvSpPr>
        <p:spPr>
          <a:xfrm>
            <a:off x="6096000" y="3703638"/>
            <a:ext cx="5513387" cy="1279525"/>
          </a:xfrm>
        </p:spPr>
        <p:txBody>
          <a:bodyPr>
            <a:noAutofit/>
          </a:bodyPr>
          <a:lstStyle>
            <a:lvl1pPr>
              <a:defRPr sz="3600">
                <a:solidFill>
                  <a:schemeClr val="bg1"/>
                </a:solidFill>
              </a:defRPr>
            </a:lvl1pPr>
          </a:lstStyle>
          <a:p>
            <a:r>
              <a:rPr lang="en-US"/>
              <a:t>Click to edit Master title style</a:t>
            </a:r>
          </a:p>
        </p:txBody>
      </p:sp>
      <p:sp>
        <p:nvSpPr>
          <p:cNvPr id="9" name="Text Placeholder 2">
            <a:extLst>
              <a:ext uri="{FF2B5EF4-FFF2-40B4-BE49-F238E27FC236}">
                <a16:creationId xmlns:a16="http://schemas.microsoft.com/office/drawing/2014/main" id="{55FEA428-A785-4465-A7A7-0691691FD6DE}"/>
              </a:ext>
            </a:extLst>
          </p:cNvPr>
          <p:cNvSpPr>
            <a:spLocks noGrp="1"/>
          </p:cNvSpPr>
          <p:nvPr>
            <p:ph type="body" sz="quarter" idx="13" hasCustomPrompt="1"/>
          </p:nvPr>
        </p:nvSpPr>
        <p:spPr>
          <a:xfrm>
            <a:off x="6096000" y="4983163"/>
            <a:ext cx="5513388" cy="462083"/>
          </a:xfrm>
          <a:prstGeom prst="rect">
            <a:avLst/>
          </a:prstGeom>
        </p:spPr>
        <p:txBody>
          <a:bodyPr/>
          <a:lstStyle>
            <a:lvl1pPr marL="0" indent="0">
              <a:buNone/>
              <a:defRPr sz="2400">
                <a:solidFill>
                  <a:schemeClr val="bg1"/>
                </a:solidFill>
              </a:defRPr>
            </a:lvl1pPr>
          </a:lstStyle>
          <a:p>
            <a:pPr lvl="0"/>
            <a:r>
              <a:rPr lang="en-US"/>
              <a:t>Sub-heading goes here</a:t>
            </a:r>
          </a:p>
        </p:txBody>
      </p:sp>
      <p:sp>
        <p:nvSpPr>
          <p:cNvPr id="14" name="Text Placeholder 2">
            <a:extLst>
              <a:ext uri="{FF2B5EF4-FFF2-40B4-BE49-F238E27FC236}">
                <a16:creationId xmlns:a16="http://schemas.microsoft.com/office/drawing/2014/main" id="{22E4842E-BCC4-4563-ABF4-6B9D9CCE37B9}"/>
              </a:ext>
            </a:extLst>
          </p:cNvPr>
          <p:cNvSpPr>
            <a:spLocks noGrp="1"/>
          </p:cNvSpPr>
          <p:nvPr userDrawn="1">
            <p:ph type="body" sz="quarter" idx="12" hasCustomPrompt="1"/>
          </p:nvPr>
        </p:nvSpPr>
        <p:spPr>
          <a:xfrm>
            <a:off x="6096000" y="604833"/>
            <a:ext cx="5513388" cy="276999"/>
          </a:xfrm>
          <a:prstGeom prst="rect">
            <a:avLst/>
          </a:prstGeom>
        </p:spPr>
        <p:txBody>
          <a:bodyPr/>
          <a:lstStyle>
            <a:lvl1pPr marL="0" indent="0">
              <a:buFontTx/>
              <a:buNone/>
              <a:defRPr sz="1800">
                <a:solidFill>
                  <a:schemeClr val="bg1"/>
                </a:solidFill>
              </a:defRPr>
            </a:lvl1pPr>
          </a:lstStyle>
          <a:p>
            <a:r>
              <a:rPr lang="en-US"/>
              <a:t>Click to add industry vertical</a:t>
            </a:r>
          </a:p>
        </p:txBody>
      </p:sp>
      <p:sp>
        <p:nvSpPr>
          <p:cNvPr id="13" name="Rectangle 12" descr="Yellow-Dark Blue MIS Identity bar">
            <a:extLst>
              <a:ext uri="{FF2B5EF4-FFF2-40B4-BE49-F238E27FC236}">
                <a16:creationId xmlns:a16="http://schemas.microsoft.com/office/drawing/2014/main" id="{D8F64DB8-5EE1-4E2E-912D-0A167D2397B7}"/>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pic>
        <p:nvPicPr>
          <p:cNvPr id="15" name="Picture 14" descr="Microsoft logo white text version">
            <a:extLst>
              <a:ext uri="{FF2B5EF4-FFF2-40B4-BE49-F238E27FC236}">
                <a16:creationId xmlns:a16="http://schemas.microsoft.com/office/drawing/2014/main" id="{7DA8868F-2E15-4AE7-8237-47E0AEBD7D1E}"/>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417848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333">
          <p15:clr>
            <a:srgbClr val="5ACBF0"/>
          </p15:clr>
        </p15:guide>
        <p15:guide id="3" pos="3840">
          <p15:clr>
            <a:srgbClr val="5ACBF0"/>
          </p15:clr>
        </p15:guide>
        <p15:guide id="4" orient="horz" pos="2160">
          <p15:clr>
            <a:srgbClr val="FBAE40"/>
          </p15:clr>
        </p15:guide>
        <p15:guide id="5" orient="horz" pos="3139">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7" name="Picture 16" descr="Bridge Of Peace, Landmark Of Tbilisi In Georgia At Twilight Time">
            <a:extLst>
              <a:ext uri="{FF2B5EF4-FFF2-40B4-BE49-F238E27FC236}">
                <a16:creationId xmlns:a16="http://schemas.microsoft.com/office/drawing/2014/main" id="{16F4AE40-F9B0-4D7C-8846-81F1C3720A03}"/>
              </a:ext>
            </a:extLst>
          </p:cNvPr>
          <p:cNvPicPr>
            <a:picLocks noChangeAspect="1"/>
          </p:cNvPicPr>
          <p:nvPr userDrawn="1"/>
        </p:nvPicPr>
        <p:blipFill rotWithShape="1">
          <a:blip r:embed="rId2"/>
          <a:srcRect t="6786" b="8844"/>
          <a:stretch/>
        </p:blipFill>
        <p:spPr>
          <a:xfrm>
            <a:off x="0" y="0"/>
            <a:ext cx="12192000" cy="6857582"/>
          </a:xfrm>
          <a:prstGeom prst="rect">
            <a:avLst/>
          </a:prstGeom>
        </p:spPr>
      </p:pic>
      <p:grpSp>
        <p:nvGrpSpPr>
          <p:cNvPr id="2" name="Group 1">
            <a:extLst>
              <a:ext uri="{FF2B5EF4-FFF2-40B4-BE49-F238E27FC236}">
                <a16:creationId xmlns:a16="http://schemas.microsoft.com/office/drawing/2014/main" id="{48B21696-5EC2-4AA6-AC66-35C3AFA0ADC8}"/>
              </a:ext>
            </a:extLst>
          </p:cNvPr>
          <p:cNvGrpSpPr/>
          <p:nvPr userDrawn="1"/>
        </p:nvGrpSpPr>
        <p:grpSpPr>
          <a:xfrm>
            <a:off x="0" y="-418"/>
            <a:ext cx="12192000" cy="6858418"/>
            <a:chOff x="8229600" y="0"/>
            <a:chExt cx="12192000" cy="6858418"/>
          </a:xfrm>
        </p:grpSpPr>
        <p:sp>
          <p:nvSpPr>
            <p:cNvPr id="20" name="Rectangle 19">
              <a:extLst>
                <a:ext uri="{FF2B5EF4-FFF2-40B4-BE49-F238E27FC236}">
                  <a16:creationId xmlns:a16="http://schemas.microsoft.com/office/drawing/2014/main" id="{99D09302-4FFF-4C9C-9ABE-2CC629CB5809}"/>
                </a:ext>
                <a:ext uri="{C183D7F6-B498-43B3-948B-1728B52AA6E4}">
                  <adec:decorative xmlns:adec="http://schemas.microsoft.com/office/drawing/2017/decorative" val="1"/>
                </a:ext>
              </a:extLst>
            </p:cNvPr>
            <p:cNvSpPr/>
            <p:nvPr userDrawn="1"/>
          </p:nvSpPr>
          <p:spPr bwMode="auto">
            <a:xfrm>
              <a:off x="8229600" y="0"/>
              <a:ext cx="12192000" cy="6858000"/>
            </a:xfrm>
            <a:prstGeom prst="rect">
              <a:avLst/>
            </a:prstGeom>
            <a:gradFill>
              <a:gsLst>
                <a:gs pos="68000">
                  <a:srgbClr val="000000">
                    <a:alpha val="45000"/>
                  </a:srgbClr>
                </a:gs>
                <a:gs pos="0">
                  <a:srgbClr val="FFFFFF">
                    <a:alpha val="0"/>
                  </a:srgbClr>
                </a:gs>
              </a:gsLst>
              <a:lin ang="0" scaled="0"/>
            </a:gra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6D228D98-DFA7-40DC-836D-184CC1818077}"/>
                </a:ext>
                <a:ext uri="{C183D7F6-B498-43B3-948B-1728B52AA6E4}">
                  <adec:decorative xmlns:adec="http://schemas.microsoft.com/office/drawing/2017/decorative" val="1"/>
                </a:ext>
              </a:extLst>
            </p:cNvPr>
            <p:cNvSpPr/>
            <p:nvPr userDrawn="1"/>
          </p:nvSpPr>
          <p:spPr bwMode="auto">
            <a:xfrm>
              <a:off x="14325600" y="3318653"/>
              <a:ext cx="6096000" cy="3539765"/>
            </a:xfrm>
            <a:prstGeom prst="rect">
              <a:avLst/>
            </a:prstGeom>
            <a:gradFill>
              <a:gsLst>
                <a:gs pos="41000">
                  <a:srgbClr val="000000">
                    <a:alpha val="22000"/>
                  </a:srgbClr>
                </a:gs>
                <a:gs pos="0">
                  <a:srgbClr val="000000">
                    <a:alpha val="0"/>
                  </a:srgbClr>
                </a:gs>
                <a:gs pos="100000">
                  <a:srgbClr val="000000">
                    <a:alpha val="5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2" name="Title 2">
            <a:extLst>
              <a:ext uri="{FF2B5EF4-FFF2-40B4-BE49-F238E27FC236}">
                <a16:creationId xmlns:a16="http://schemas.microsoft.com/office/drawing/2014/main" id="{B69DD5DB-D8E1-4F00-9475-A04859EE3121}"/>
              </a:ext>
            </a:extLst>
          </p:cNvPr>
          <p:cNvSpPr>
            <a:spLocks noGrp="1"/>
          </p:cNvSpPr>
          <p:nvPr userDrawn="1">
            <p:ph type="title"/>
          </p:nvPr>
        </p:nvSpPr>
        <p:spPr>
          <a:xfrm>
            <a:off x="6096000" y="3703638"/>
            <a:ext cx="5513387" cy="1279525"/>
          </a:xfrm>
        </p:spPr>
        <p:txBody>
          <a:bodyPr>
            <a:noAutofit/>
          </a:bodyPr>
          <a:lstStyle>
            <a:lvl1pPr>
              <a:defRPr sz="3600">
                <a:solidFill>
                  <a:schemeClr val="bg1"/>
                </a:solidFill>
              </a:defRPr>
            </a:lvl1pPr>
          </a:lstStyle>
          <a:p>
            <a:r>
              <a:rPr lang="en-US"/>
              <a:t>Click to edit Master title style</a:t>
            </a:r>
          </a:p>
        </p:txBody>
      </p:sp>
      <p:sp>
        <p:nvSpPr>
          <p:cNvPr id="11" name="Text Placeholder 2">
            <a:extLst>
              <a:ext uri="{FF2B5EF4-FFF2-40B4-BE49-F238E27FC236}">
                <a16:creationId xmlns:a16="http://schemas.microsoft.com/office/drawing/2014/main" id="{67EC3A53-7B06-4E29-88CE-DD566D8827CD}"/>
              </a:ext>
            </a:extLst>
          </p:cNvPr>
          <p:cNvSpPr>
            <a:spLocks noGrp="1"/>
          </p:cNvSpPr>
          <p:nvPr>
            <p:ph type="body" sz="quarter" idx="13" hasCustomPrompt="1"/>
          </p:nvPr>
        </p:nvSpPr>
        <p:spPr>
          <a:xfrm>
            <a:off x="6096000" y="4983163"/>
            <a:ext cx="5513388" cy="462083"/>
          </a:xfrm>
          <a:prstGeom prst="rect">
            <a:avLst/>
          </a:prstGeom>
        </p:spPr>
        <p:txBody>
          <a:bodyPr/>
          <a:lstStyle>
            <a:lvl1pPr marL="0" indent="0">
              <a:buNone/>
              <a:defRPr sz="2400">
                <a:solidFill>
                  <a:schemeClr val="bg1"/>
                </a:solidFill>
              </a:defRPr>
            </a:lvl1pPr>
          </a:lstStyle>
          <a:p>
            <a:pPr lvl="0"/>
            <a:r>
              <a:rPr lang="en-US"/>
              <a:t>Sub-heading goes here</a:t>
            </a:r>
          </a:p>
        </p:txBody>
      </p:sp>
      <p:sp>
        <p:nvSpPr>
          <p:cNvPr id="14" name="Text Placeholder 2">
            <a:extLst>
              <a:ext uri="{FF2B5EF4-FFF2-40B4-BE49-F238E27FC236}">
                <a16:creationId xmlns:a16="http://schemas.microsoft.com/office/drawing/2014/main" id="{22E4842E-BCC4-4563-ABF4-6B9D9CCE37B9}"/>
              </a:ext>
            </a:extLst>
          </p:cNvPr>
          <p:cNvSpPr>
            <a:spLocks noGrp="1"/>
          </p:cNvSpPr>
          <p:nvPr userDrawn="1">
            <p:ph type="body" sz="quarter" idx="12" hasCustomPrompt="1"/>
          </p:nvPr>
        </p:nvSpPr>
        <p:spPr>
          <a:xfrm>
            <a:off x="6096000" y="604833"/>
            <a:ext cx="5513386" cy="276999"/>
          </a:xfrm>
          <a:prstGeom prst="rect">
            <a:avLst/>
          </a:prstGeom>
        </p:spPr>
        <p:txBody>
          <a:bodyPr/>
          <a:lstStyle>
            <a:lvl1pPr marL="0" indent="0">
              <a:buFontTx/>
              <a:buNone/>
              <a:defRPr sz="1800">
                <a:solidFill>
                  <a:schemeClr val="bg1"/>
                </a:solidFill>
              </a:defRPr>
            </a:lvl1pPr>
          </a:lstStyle>
          <a:p>
            <a:r>
              <a:rPr lang="en-US"/>
              <a:t>Click to add industry vertical</a:t>
            </a:r>
          </a:p>
        </p:txBody>
      </p:sp>
      <p:sp>
        <p:nvSpPr>
          <p:cNvPr id="13" name="Rectangle 12" descr="Yellow-Dark Blue MIS Identity bar">
            <a:extLst>
              <a:ext uri="{FF2B5EF4-FFF2-40B4-BE49-F238E27FC236}">
                <a16:creationId xmlns:a16="http://schemas.microsoft.com/office/drawing/2014/main" id="{D8F64DB8-5EE1-4E2E-912D-0A167D2397B7}"/>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16" name="Rectangle 15">
            <a:extLst>
              <a:ext uri="{FF2B5EF4-FFF2-40B4-BE49-F238E27FC236}">
                <a16:creationId xmlns:a16="http://schemas.microsoft.com/office/drawing/2014/main" id="{C33FFB8D-6FA2-4A29-8030-0585D3EEC4B6}"/>
              </a:ext>
              <a:ext uri="{C183D7F6-B498-43B3-948B-1728B52AA6E4}">
                <adec:decorative xmlns:adec="http://schemas.microsoft.com/office/drawing/2017/decorative" val="1"/>
              </a:ext>
            </a:extLst>
          </p:cNvPr>
          <p:cNvSpPr/>
          <p:nvPr userDrawn="1"/>
        </p:nvSpPr>
        <p:spPr bwMode="auto">
          <a:xfrm flipH="1">
            <a:off x="0" y="0"/>
            <a:ext cx="4648200" cy="6858418"/>
          </a:xfrm>
          <a:prstGeom prst="rect">
            <a:avLst/>
          </a:prstGeom>
          <a:gradFill>
            <a:gsLst>
              <a:gs pos="41000">
                <a:srgbClr val="000000">
                  <a:alpha val="22000"/>
                </a:srgbClr>
              </a:gs>
              <a:gs pos="0">
                <a:srgbClr val="000000">
                  <a:alpha val="0"/>
                </a:srgbClr>
              </a:gs>
              <a:gs pos="100000">
                <a:srgbClr val="000000">
                  <a:alpha val="85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 name="Picture 14" descr="Microsoft logo white text version">
            <a:extLst>
              <a:ext uri="{FF2B5EF4-FFF2-40B4-BE49-F238E27FC236}">
                <a16:creationId xmlns:a16="http://schemas.microsoft.com/office/drawing/2014/main" id="{7DA8868F-2E15-4AE7-8237-47E0AEBD7D1E}"/>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2419960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333">
          <p15:clr>
            <a:srgbClr val="5ACBF0"/>
          </p15:clr>
        </p15:guide>
        <p15:guide id="3" pos="3840">
          <p15:clr>
            <a:srgbClr val="5ACBF0"/>
          </p15:clr>
        </p15:guide>
        <p15:guide id="4" orient="horz" pos="2160">
          <p15:clr>
            <a:srgbClr val="FBAE40"/>
          </p15:clr>
        </p15:guide>
        <p15:guide id="5" orient="horz" pos="3139">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6" name="Picture 5" descr="A curved bridge spanning a large distance connecting two landmasses">
            <a:extLst>
              <a:ext uri="{FF2B5EF4-FFF2-40B4-BE49-F238E27FC236}">
                <a16:creationId xmlns:a16="http://schemas.microsoft.com/office/drawing/2014/main" id="{4C8F7E39-C1DE-4428-8292-7803F046908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138" t="13145" b="3697"/>
          <a:stretch/>
        </p:blipFill>
        <p:spPr>
          <a:xfrm>
            <a:off x="0" y="0"/>
            <a:ext cx="12192000" cy="6857582"/>
          </a:xfrm>
          <a:prstGeom prst="rect">
            <a:avLst/>
          </a:prstGeom>
        </p:spPr>
      </p:pic>
      <p:grpSp>
        <p:nvGrpSpPr>
          <p:cNvPr id="2" name="Group 1">
            <a:extLst>
              <a:ext uri="{FF2B5EF4-FFF2-40B4-BE49-F238E27FC236}">
                <a16:creationId xmlns:a16="http://schemas.microsoft.com/office/drawing/2014/main" id="{48B21696-5EC2-4AA6-AC66-35C3AFA0ADC8}"/>
              </a:ext>
            </a:extLst>
          </p:cNvPr>
          <p:cNvGrpSpPr/>
          <p:nvPr userDrawn="1"/>
        </p:nvGrpSpPr>
        <p:grpSpPr>
          <a:xfrm>
            <a:off x="0" y="0"/>
            <a:ext cx="12192000" cy="6858418"/>
            <a:chOff x="8229600" y="0"/>
            <a:chExt cx="12192000" cy="6858418"/>
          </a:xfrm>
        </p:grpSpPr>
        <p:sp>
          <p:nvSpPr>
            <p:cNvPr id="20" name="Rectangle 19">
              <a:extLst>
                <a:ext uri="{FF2B5EF4-FFF2-40B4-BE49-F238E27FC236}">
                  <a16:creationId xmlns:a16="http://schemas.microsoft.com/office/drawing/2014/main" id="{99D09302-4FFF-4C9C-9ABE-2CC629CB5809}"/>
                </a:ext>
                <a:ext uri="{C183D7F6-B498-43B3-948B-1728B52AA6E4}">
                  <adec:decorative xmlns:adec="http://schemas.microsoft.com/office/drawing/2017/decorative" val="1"/>
                </a:ext>
              </a:extLst>
            </p:cNvPr>
            <p:cNvSpPr/>
            <p:nvPr userDrawn="1"/>
          </p:nvSpPr>
          <p:spPr bwMode="auto">
            <a:xfrm>
              <a:off x="8229600" y="0"/>
              <a:ext cx="12192000" cy="6858000"/>
            </a:xfrm>
            <a:prstGeom prst="rect">
              <a:avLst/>
            </a:prstGeom>
            <a:gradFill>
              <a:gsLst>
                <a:gs pos="68000">
                  <a:schemeClr val="tx1">
                    <a:alpha val="52000"/>
                  </a:schemeClr>
                </a:gs>
                <a:gs pos="0">
                  <a:schemeClr val="tx1">
                    <a:alpha val="0"/>
                  </a:schemeClr>
                </a:gs>
              </a:gsLst>
              <a:lin ang="0" scaled="0"/>
            </a:gra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6D228D98-DFA7-40DC-836D-184CC1818077}"/>
                </a:ext>
                <a:ext uri="{C183D7F6-B498-43B3-948B-1728B52AA6E4}">
                  <adec:decorative xmlns:adec="http://schemas.microsoft.com/office/drawing/2017/decorative" val="1"/>
                </a:ext>
              </a:extLst>
            </p:cNvPr>
            <p:cNvSpPr/>
            <p:nvPr userDrawn="1"/>
          </p:nvSpPr>
          <p:spPr bwMode="auto">
            <a:xfrm>
              <a:off x="13277461" y="3318653"/>
              <a:ext cx="7144139" cy="3539765"/>
            </a:xfrm>
            <a:prstGeom prst="rect">
              <a:avLst/>
            </a:prstGeom>
            <a:gradFill>
              <a:gsLst>
                <a:gs pos="0">
                  <a:srgbClr val="000000">
                    <a:alpha val="0"/>
                  </a:srgbClr>
                </a:gs>
                <a:gs pos="100000">
                  <a:srgbClr val="000000">
                    <a:alpha val="24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2" name="Title 2">
            <a:extLst>
              <a:ext uri="{FF2B5EF4-FFF2-40B4-BE49-F238E27FC236}">
                <a16:creationId xmlns:a16="http://schemas.microsoft.com/office/drawing/2014/main" id="{B69DD5DB-D8E1-4F00-9475-A04859EE3121}"/>
              </a:ext>
            </a:extLst>
          </p:cNvPr>
          <p:cNvSpPr>
            <a:spLocks noGrp="1"/>
          </p:cNvSpPr>
          <p:nvPr userDrawn="1">
            <p:ph type="title"/>
          </p:nvPr>
        </p:nvSpPr>
        <p:spPr>
          <a:xfrm>
            <a:off x="6096000" y="3703638"/>
            <a:ext cx="5513387" cy="1279525"/>
          </a:xfrm>
        </p:spPr>
        <p:txBody>
          <a:bodyPr>
            <a:noAutofit/>
          </a:bodyPr>
          <a:lstStyle>
            <a:lvl1pPr>
              <a:defRPr sz="3600">
                <a:solidFill>
                  <a:schemeClr val="bg1"/>
                </a:solidFill>
              </a:defRPr>
            </a:lvl1pPr>
          </a:lstStyle>
          <a:p>
            <a:r>
              <a:rPr lang="en-US"/>
              <a:t>Click to edit Master title style</a:t>
            </a:r>
          </a:p>
        </p:txBody>
      </p:sp>
      <p:sp>
        <p:nvSpPr>
          <p:cNvPr id="11" name="Text Placeholder 2">
            <a:extLst>
              <a:ext uri="{FF2B5EF4-FFF2-40B4-BE49-F238E27FC236}">
                <a16:creationId xmlns:a16="http://schemas.microsoft.com/office/drawing/2014/main" id="{055B5CE5-61EB-4CFF-8D37-7C5D896CA586}"/>
              </a:ext>
            </a:extLst>
          </p:cNvPr>
          <p:cNvSpPr>
            <a:spLocks noGrp="1"/>
          </p:cNvSpPr>
          <p:nvPr>
            <p:ph type="body" sz="quarter" idx="13" hasCustomPrompt="1"/>
          </p:nvPr>
        </p:nvSpPr>
        <p:spPr>
          <a:xfrm>
            <a:off x="6096000" y="4983163"/>
            <a:ext cx="5513388" cy="462083"/>
          </a:xfrm>
          <a:prstGeom prst="rect">
            <a:avLst/>
          </a:prstGeom>
        </p:spPr>
        <p:txBody>
          <a:bodyPr/>
          <a:lstStyle>
            <a:lvl1pPr marL="0" indent="0">
              <a:buNone/>
              <a:defRPr sz="2400">
                <a:solidFill>
                  <a:schemeClr val="bg1"/>
                </a:solidFill>
              </a:defRPr>
            </a:lvl1pPr>
          </a:lstStyle>
          <a:p>
            <a:pPr lvl="0"/>
            <a:r>
              <a:rPr lang="en-US"/>
              <a:t>Sub-heading goes here</a:t>
            </a:r>
          </a:p>
        </p:txBody>
      </p:sp>
      <p:sp>
        <p:nvSpPr>
          <p:cNvPr id="14" name="Text Placeholder 2">
            <a:extLst>
              <a:ext uri="{FF2B5EF4-FFF2-40B4-BE49-F238E27FC236}">
                <a16:creationId xmlns:a16="http://schemas.microsoft.com/office/drawing/2014/main" id="{22E4842E-BCC4-4563-ABF4-6B9D9CCE37B9}"/>
              </a:ext>
            </a:extLst>
          </p:cNvPr>
          <p:cNvSpPr>
            <a:spLocks noGrp="1"/>
          </p:cNvSpPr>
          <p:nvPr userDrawn="1">
            <p:ph type="body" sz="quarter" idx="12" hasCustomPrompt="1"/>
          </p:nvPr>
        </p:nvSpPr>
        <p:spPr>
          <a:xfrm>
            <a:off x="6096000" y="604833"/>
            <a:ext cx="5513388" cy="276999"/>
          </a:xfrm>
          <a:prstGeom prst="rect">
            <a:avLst/>
          </a:prstGeom>
        </p:spPr>
        <p:txBody>
          <a:bodyPr/>
          <a:lstStyle>
            <a:lvl1pPr marL="0" indent="0">
              <a:buFontTx/>
              <a:buNone/>
              <a:defRPr sz="1800">
                <a:solidFill>
                  <a:schemeClr val="bg1"/>
                </a:solidFill>
              </a:defRPr>
            </a:lvl1pPr>
          </a:lstStyle>
          <a:p>
            <a:r>
              <a:rPr lang="en-US"/>
              <a:t>Click to add industry vertical</a:t>
            </a:r>
          </a:p>
        </p:txBody>
      </p:sp>
      <p:sp>
        <p:nvSpPr>
          <p:cNvPr id="13" name="Rectangle 12" descr="Yellow-Dark Blue MIS Identity bar">
            <a:extLst>
              <a:ext uri="{FF2B5EF4-FFF2-40B4-BE49-F238E27FC236}">
                <a16:creationId xmlns:a16="http://schemas.microsoft.com/office/drawing/2014/main" id="{D8F64DB8-5EE1-4E2E-912D-0A167D2397B7}"/>
              </a:ext>
              <a:ext uri="{C183D7F6-B498-43B3-948B-1728B52AA6E4}">
                <adec:decorative xmlns:adec="http://schemas.microsoft.com/office/drawing/2017/decorative" val="0"/>
              </a:ext>
            </a:extLst>
          </p:cNvPr>
          <p:cNvSpPr/>
          <p:nvPr userDrawn="1"/>
        </p:nvSpPr>
        <p:spPr bwMode="auto">
          <a:xfrm>
            <a:off x="6096000" y="3318235"/>
            <a:ext cx="6096000" cy="226243"/>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pic>
        <p:nvPicPr>
          <p:cNvPr id="15" name="Picture 14" descr="Microsoft logo white text version">
            <a:extLst>
              <a:ext uri="{FF2B5EF4-FFF2-40B4-BE49-F238E27FC236}">
                <a16:creationId xmlns:a16="http://schemas.microsoft.com/office/drawing/2014/main" id="{7DA8868F-2E15-4AE7-8237-47E0AEBD7D1E}"/>
              </a:ext>
            </a:extLst>
          </p:cNvPr>
          <p:cNvPicPr>
            <a:picLocks noChangeAspect="1"/>
          </p:cNvPicPr>
          <p:nvPr userDrawn="1"/>
        </p:nvPicPr>
        <p:blipFill>
          <a:blip r:embed="rId3"/>
          <a:stretch>
            <a:fillRect/>
          </a:stretch>
        </p:blipFill>
        <p:spPr>
          <a:xfrm>
            <a:off x="126243" y="2759700"/>
            <a:ext cx="2979002" cy="1337764"/>
          </a:xfrm>
          <a:prstGeom prst="rect">
            <a:avLst/>
          </a:prstGeom>
        </p:spPr>
      </p:pic>
    </p:spTree>
    <p:extLst>
      <p:ext uri="{BB962C8B-B14F-4D97-AF65-F5344CB8AC3E}">
        <p14:creationId xmlns:p14="http://schemas.microsoft.com/office/powerpoint/2010/main" val="334416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333">
          <p15:clr>
            <a:srgbClr val="5ACBF0"/>
          </p15:clr>
        </p15:guide>
        <p15:guide id="3" pos="3840">
          <p15:clr>
            <a:srgbClr val="5ACBF0"/>
          </p15:clr>
        </p15:guide>
        <p15:guide id="4" orient="horz" pos="2160">
          <p15:clr>
            <a:srgbClr val="FBAE40"/>
          </p15:clr>
        </p15:guide>
        <p15:guide id="5" orient="horz" pos="3139">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Custom Photo">
    <p:spTree>
      <p:nvGrpSpPr>
        <p:cNvPr id="1" name=""/>
        <p:cNvGrpSpPr/>
        <p:nvPr/>
      </p:nvGrpSpPr>
      <p:grpSpPr>
        <a:xfrm>
          <a:off x="0" y="0"/>
          <a:ext cx="0" cy="0"/>
          <a:chOff x="0" y="0"/>
          <a:chExt cx="0" cy="0"/>
        </a:xfrm>
      </p:grpSpPr>
      <p:sp>
        <p:nvSpPr>
          <p:cNvPr id="25" name="Picture Placeholder 11">
            <a:extLst>
              <a:ext uri="{FF2B5EF4-FFF2-40B4-BE49-F238E27FC236}">
                <a16:creationId xmlns:a16="http://schemas.microsoft.com/office/drawing/2014/main" id="{C5B781A0-1B27-4DEA-9AEB-496461CF6003}"/>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3312227 h 6858000"/>
              <a:gd name="connsiteX3" fmla="*/ 6096001 w 12192000"/>
              <a:gd name="connsiteY3" fmla="*/ 3312227 h 6858000"/>
              <a:gd name="connsiteX4" fmla="*/ 6096001 w 12192000"/>
              <a:gd name="connsiteY4" fmla="*/ 3540827 h 6858000"/>
              <a:gd name="connsiteX5" fmla="*/ 12192000 w 12192000"/>
              <a:gd name="connsiteY5" fmla="*/ 3540827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3312227"/>
                </a:lnTo>
                <a:lnTo>
                  <a:pt x="6096001" y="3312227"/>
                </a:lnTo>
                <a:lnTo>
                  <a:pt x="6096001" y="3540827"/>
                </a:lnTo>
                <a:lnTo>
                  <a:pt x="12192000" y="3540827"/>
                </a:lnTo>
                <a:lnTo>
                  <a:pt x="12192000" y="6858000"/>
                </a:lnTo>
                <a:lnTo>
                  <a:pt x="0" y="6858000"/>
                </a:lnTo>
                <a:close/>
              </a:path>
            </a:pathLst>
          </a:custGeom>
          <a:solidFill>
            <a:srgbClr val="D9D9D9"/>
          </a:solidFill>
        </p:spPr>
        <p:txBody>
          <a:bodyPr wrap="square" lIns="0" tIns="0" bIns="914400" anchor="b">
            <a:noAutofit/>
          </a:bodyPr>
          <a:lstStyle>
            <a:lvl1pPr marL="0" indent="0" algn="ctr">
              <a:buNone/>
              <a:defRPr>
                <a:solidFill>
                  <a:schemeClr val="tx1"/>
                </a:solidFill>
              </a:defRPr>
            </a:lvl1pPr>
          </a:lstStyle>
          <a:p>
            <a:r>
              <a:rPr lang="en-US"/>
              <a:t>Click or drag title image photo here,</a:t>
            </a:r>
            <a:br>
              <a:rPr lang="en-US"/>
            </a:br>
            <a:r>
              <a:rPr lang="en-US"/>
              <a:t>then send to back</a:t>
            </a:r>
          </a:p>
        </p:txBody>
      </p:sp>
      <p:sp>
        <p:nvSpPr>
          <p:cNvPr id="26" name="object 7">
            <a:extLst>
              <a:ext uri="{FF2B5EF4-FFF2-40B4-BE49-F238E27FC236}">
                <a16:creationId xmlns:a16="http://schemas.microsoft.com/office/drawing/2014/main" id="{22BE3537-BA6A-4A13-8388-9567937C2A66}"/>
              </a:ext>
            </a:extLst>
          </p:cNvPr>
          <p:cNvSpPr txBox="1">
            <a:spLocks noGrp="1"/>
          </p:cNvSpPr>
          <p:nvPr>
            <p:ph type="title"/>
          </p:nvPr>
        </p:nvSpPr>
        <p:spPr>
          <a:xfrm>
            <a:off x="6096000" y="3687055"/>
            <a:ext cx="4648200" cy="2027945"/>
          </a:xfrm>
          <a:prstGeom prst="rect">
            <a:avLst/>
          </a:prstGeom>
        </p:spPr>
        <p:txBody>
          <a:bodyPr vert="horz" wrap="square" lIns="0" tIns="12700" rIns="0" bIns="0" rtlCol="0">
            <a:noAutofit/>
          </a:bodyPr>
          <a:lstStyle>
            <a:lvl1pPr marL="0" algn="l">
              <a:spcBef>
                <a:spcPts val="0"/>
              </a:spcBef>
              <a:defRPr sz="2400" b="1" i="0">
                <a:solidFill>
                  <a:schemeClr val="bg1"/>
                </a:solidFill>
                <a:latin typeface="+mj-lt"/>
                <a:cs typeface="Segoe UI Semibold" panose="020B0502040204020203" pitchFamily="34" charset="0"/>
              </a:defRPr>
            </a:lvl1pPr>
          </a:lstStyle>
          <a:p>
            <a:pPr marL="12700">
              <a:lnSpc>
                <a:spcPct val="100000"/>
              </a:lnSpc>
              <a:spcBef>
                <a:spcPts val="100"/>
              </a:spcBef>
            </a:pPr>
            <a:r>
              <a:rPr lang="en-US" sz="2500">
                <a:latin typeface="SegoePro-Semibold"/>
              </a:rPr>
              <a:t>Click to edit Master title style</a:t>
            </a:r>
            <a:endParaRPr sz="2500">
              <a:latin typeface="SegoePro-Semibold"/>
              <a:cs typeface="SegoePro-Semibold"/>
            </a:endParaRPr>
          </a:p>
        </p:txBody>
      </p:sp>
      <p:sp>
        <p:nvSpPr>
          <p:cNvPr id="27" name="Text Placeholder 2">
            <a:extLst>
              <a:ext uri="{FF2B5EF4-FFF2-40B4-BE49-F238E27FC236}">
                <a16:creationId xmlns:a16="http://schemas.microsoft.com/office/drawing/2014/main" id="{757C51EB-9FA3-4C3C-A6BF-2F06BA0A5700}"/>
              </a:ext>
            </a:extLst>
          </p:cNvPr>
          <p:cNvSpPr>
            <a:spLocks noGrp="1"/>
          </p:cNvSpPr>
          <p:nvPr>
            <p:ph type="body" sz="quarter" idx="12" hasCustomPrompt="1"/>
          </p:nvPr>
        </p:nvSpPr>
        <p:spPr>
          <a:xfrm>
            <a:off x="6096000" y="547683"/>
            <a:ext cx="4648200" cy="276999"/>
          </a:xfrm>
          <a:prstGeom prst="rect">
            <a:avLst/>
          </a:prstGeom>
        </p:spPr>
        <p:txBody>
          <a:bodyPr/>
          <a:lstStyle>
            <a:lvl1pPr marL="0" indent="0">
              <a:buFontTx/>
              <a:buNone/>
              <a:defRPr sz="1800">
                <a:solidFill>
                  <a:schemeClr val="bg1"/>
                </a:solidFill>
              </a:defRPr>
            </a:lvl1pPr>
          </a:lstStyle>
          <a:p>
            <a:r>
              <a:rPr lang="en-US"/>
              <a:t>Click to add industry vertical</a:t>
            </a:r>
          </a:p>
        </p:txBody>
      </p:sp>
      <p:sp>
        <p:nvSpPr>
          <p:cNvPr id="28" name="Picture Placeholder 3">
            <a:extLst>
              <a:ext uri="{FF2B5EF4-FFF2-40B4-BE49-F238E27FC236}">
                <a16:creationId xmlns:a16="http://schemas.microsoft.com/office/drawing/2014/main" id="{6B2CAE77-3452-4B45-B333-F68ACCA9CAF1}"/>
              </a:ext>
            </a:extLst>
          </p:cNvPr>
          <p:cNvSpPr>
            <a:spLocks noGrp="1"/>
          </p:cNvSpPr>
          <p:nvPr>
            <p:ph type="pic" sz="quarter" idx="10" hasCustomPrompt="1"/>
          </p:nvPr>
        </p:nvSpPr>
        <p:spPr>
          <a:xfrm>
            <a:off x="584200" y="2711658"/>
            <a:ext cx="2783114" cy="1439781"/>
          </a:xfrm>
          <a:prstGeom prst="rect">
            <a:avLst/>
          </a:prstGeom>
        </p:spPr>
        <p:txBody>
          <a:bodyPr bIns="640080" anchor="ctr">
            <a:noAutofit/>
          </a:bodyPr>
          <a:lstStyle>
            <a:lvl1pPr marL="0" indent="0" algn="ctr">
              <a:buNone/>
              <a:defRPr sz="1600">
                <a:solidFill>
                  <a:schemeClr val="bg1"/>
                </a:solidFill>
              </a:defRPr>
            </a:lvl1pPr>
          </a:lstStyle>
          <a:p>
            <a:r>
              <a:rPr lang="en-US"/>
              <a:t>Insert Microsoft logo here</a:t>
            </a:r>
          </a:p>
        </p:txBody>
      </p:sp>
    </p:spTree>
    <p:extLst>
      <p:ext uri="{BB962C8B-B14F-4D97-AF65-F5344CB8AC3E}">
        <p14:creationId xmlns:p14="http://schemas.microsoft.com/office/powerpoint/2010/main" val="150152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da / TOC 1">
    <p:bg>
      <p:bgPr>
        <a:gradFill>
          <a:gsLst>
            <a:gs pos="60000">
              <a:srgbClr val="91ABD5"/>
            </a:gs>
            <a:gs pos="30000">
              <a:srgbClr val="FFF200"/>
            </a:gs>
            <a:gs pos="100000">
              <a:srgbClr val="243A5E"/>
            </a:gs>
          </a:gsLst>
          <a:lin ang="0" scaled="0"/>
        </a:gra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F6EC87-AFDD-4A48-B123-43ABB43B177D}"/>
              </a:ext>
              <a:ext uri="{C183D7F6-B498-43B3-948B-1728B52AA6E4}">
                <adec:decorative xmlns:adec="http://schemas.microsoft.com/office/drawing/2017/decorative" val="1"/>
              </a:ext>
            </a:extLst>
          </p:cNvPr>
          <p:cNvSpPr/>
          <p:nvPr userDrawn="1"/>
        </p:nvSpPr>
        <p:spPr bwMode="auto">
          <a:xfrm>
            <a:off x="114301" y="110883"/>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err="1">
              <a:solidFill>
                <a:schemeClr val="tx1"/>
              </a:solidFill>
            </a:endParaRPr>
          </a:p>
        </p:txBody>
      </p:sp>
      <p:sp>
        <p:nvSpPr>
          <p:cNvPr id="7" name="object 3">
            <a:extLst>
              <a:ext uri="{FF2B5EF4-FFF2-40B4-BE49-F238E27FC236}">
                <a16:creationId xmlns:a16="http://schemas.microsoft.com/office/drawing/2014/main" id="{A7099CD9-DB97-48E8-961A-401664A3C6FB}"/>
              </a:ext>
              <a:ext uri="{C183D7F6-B498-43B3-948B-1728B52AA6E4}">
                <adec:decorative xmlns:adec="http://schemas.microsoft.com/office/drawing/2017/decorative" val="1"/>
              </a:ext>
            </a:extLst>
          </p:cNvPr>
          <p:cNvSpPr/>
          <p:nvPr userDrawn="1"/>
        </p:nvSpPr>
        <p:spPr>
          <a:xfrm>
            <a:off x="114300"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a:p>
        </p:txBody>
      </p:sp>
      <p:sp>
        <p:nvSpPr>
          <p:cNvPr id="8" name="Title 1">
            <a:extLst>
              <a:ext uri="{FF2B5EF4-FFF2-40B4-BE49-F238E27FC236}">
                <a16:creationId xmlns:a16="http://schemas.microsoft.com/office/drawing/2014/main" id="{93AF4B9D-DAFD-4A85-9866-A05C9C4C7AF7}"/>
              </a:ext>
            </a:extLst>
          </p:cNvPr>
          <p:cNvSpPr>
            <a:spLocks noGrp="1"/>
          </p:cNvSpPr>
          <p:nvPr>
            <p:ph type="title"/>
          </p:nvPr>
        </p:nvSpPr>
        <p:spPr>
          <a:xfrm>
            <a:off x="584203" y="2846000"/>
            <a:ext cx="3187692" cy="1143635"/>
          </a:xfrm>
        </p:spPr>
        <p:txBody>
          <a:bodyPr lIns="91440" rIns="91440" anchor="ctr">
            <a:noAutofit/>
          </a:bodyPr>
          <a:lstStyle>
            <a:lvl1pPr algn="ctr"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B4D86B7E-9E62-4014-B38B-8E082B604557}"/>
              </a:ext>
              <a:ext uri="{C183D7F6-B498-43B3-948B-1728B52AA6E4}">
                <adec:decorative xmlns:adec="http://schemas.microsoft.com/office/drawing/2017/decorative" val="1"/>
              </a:ext>
            </a:extLst>
          </p:cNvPr>
          <p:cNvCxnSpPr/>
          <p:nvPr userDrawn="1"/>
        </p:nvCxnSpPr>
        <p:spPr>
          <a:xfrm>
            <a:off x="4305298" y="1623515"/>
            <a:ext cx="0" cy="3583304"/>
          </a:xfrm>
          <a:prstGeom prst="line">
            <a:avLst/>
          </a:prstGeom>
          <a:ln w="25400" cap="sq">
            <a:gradFill flip="none" rotWithShape="1">
              <a:gsLst>
                <a:gs pos="60000">
                  <a:srgbClr val="91ABD5"/>
                </a:gs>
                <a:gs pos="30000">
                  <a:srgbClr val="FFF200"/>
                </a:gs>
                <a:gs pos="100000">
                  <a:srgbClr val="243A5E"/>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11">
            <a:extLst>
              <a:ext uri="{FF2B5EF4-FFF2-40B4-BE49-F238E27FC236}">
                <a16:creationId xmlns:a16="http://schemas.microsoft.com/office/drawing/2014/main" id="{8973BE91-A921-4763-8DC2-540683D205BA}"/>
              </a:ext>
            </a:extLst>
          </p:cNvPr>
          <p:cNvSpPr>
            <a:spLocks noGrp="1"/>
          </p:cNvSpPr>
          <p:nvPr>
            <p:ph type="body" sz="quarter" idx="11"/>
          </p:nvPr>
        </p:nvSpPr>
        <p:spPr>
          <a:xfrm>
            <a:off x="4838700" y="2286000"/>
            <a:ext cx="6770688" cy="2286000"/>
          </a:xfrm>
          <a:prstGeom prst="rect">
            <a:avLst/>
          </a:prstGeom>
        </p:spPr>
        <p:txBody>
          <a:bodyPr anchor="ctr">
            <a:noAutofit/>
          </a:bodyPr>
          <a:lstStyle>
            <a:lvl1pPr marL="0" indent="0">
              <a:spcBef>
                <a:spcPts val="1200"/>
              </a:spcBef>
              <a:spcAft>
                <a:spcPts val="600"/>
              </a:spcAft>
              <a:buNone/>
              <a:tabLst>
                <a:tab pos="563563" algn="l"/>
              </a:tabLst>
              <a:defRPr lang="en-US" sz="2400" b="0" i="0" kern="1200" spc="-5" baseline="0" dirty="0" smtClean="0">
                <a:solidFill>
                  <a:schemeClr val="tx1"/>
                </a:solidFill>
                <a:latin typeface="+mn-lt"/>
                <a:ea typeface="+mn-ea"/>
                <a:cs typeface="Segoe UI" panose="020B0502040204020203" pitchFamily="34" charset="0"/>
              </a:defRPr>
            </a:lvl1pPr>
            <a:lvl2pPr marL="12066" indent="0">
              <a:buFontTx/>
              <a:buNone/>
              <a:tabLst>
                <a:tab pos="444500" algn="l"/>
              </a:tabLst>
              <a:defRPr lang="en-US" sz="2400" kern="1200" spc="0" baseline="0" dirty="0" smtClean="0">
                <a:solidFill>
                  <a:srgbClr val="231F20"/>
                </a:solidFill>
                <a:latin typeface="Segoe Pro"/>
                <a:ea typeface="+mn-ea"/>
                <a:cs typeface="Segoe Pro"/>
              </a:defRPr>
            </a:lvl2pPr>
          </a:lstStyle>
          <a:p>
            <a:pPr marL="342900" marR="0" lvl="0" indent="-342900" algn="l" defTabSz="932742"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2694687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genda / TOC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96ED178C-26E2-4D6D-90C1-DD42A9DAF5EC}"/>
              </a:ext>
              <a:ext uri="{C183D7F6-B498-43B3-948B-1728B52AA6E4}">
                <adec:decorative xmlns:adec="http://schemas.microsoft.com/office/drawing/2017/decorative" val="1"/>
              </a:ext>
            </a:extLst>
          </p:cNvPr>
          <p:cNvSpPr/>
          <p:nvPr userDrawn="1"/>
        </p:nvSpPr>
        <p:spPr bwMode="auto">
          <a:xfrm>
            <a:off x="114301" y="110883"/>
            <a:ext cx="11963399" cy="6636234"/>
          </a:xfrm>
          <a:custGeom>
            <a:avLst/>
            <a:gdLst>
              <a:gd name="connsiteX0" fmla="*/ 0 w 11963399"/>
              <a:gd name="connsiteY0" fmla="*/ 0 h 6636234"/>
              <a:gd name="connsiteX1" fmla="*/ 11963399 w 11963399"/>
              <a:gd name="connsiteY1" fmla="*/ 0 h 6636234"/>
              <a:gd name="connsiteX2" fmla="*/ 11963399 w 11963399"/>
              <a:gd name="connsiteY2" fmla="*/ 6636234 h 6636234"/>
              <a:gd name="connsiteX3" fmla="*/ 0 w 11963399"/>
              <a:gd name="connsiteY3" fmla="*/ 6636234 h 6636234"/>
            </a:gdLst>
            <a:ahLst/>
            <a:cxnLst>
              <a:cxn ang="0">
                <a:pos x="connsiteX0" y="connsiteY0"/>
              </a:cxn>
              <a:cxn ang="0">
                <a:pos x="connsiteX1" y="connsiteY1"/>
              </a:cxn>
              <a:cxn ang="0">
                <a:pos x="connsiteX2" y="connsiteY2"/>
              </a:cxn>
              <a:cxn ang="0">
                <a:pos x="connsiteX3" y="connsiteY3"/>
              </a:cxn>
            </a:cxnLst>
            <a:rect l="l" t="t" r="r" b="b"/>
            <a:pathLst>
              <a:path w="11963399" h="6636234">
                <a:moveTo>
                  <a:pt x="0" y="0"/>
                </a:moveTo>
                <a:lnTo>
                  <a:pt x="11963399" y="0"/>
                </a:lnTo>
                <a:lnTo>
                  <a:pt x="11963399" y="6636234"/>
                </a:lnTo>
                <a:lnTo>
                  <a:pt x="0" y="6636234"/>
                </a:lnTo>
                <a:close/>
              </a:path>
            </a:pathLst>
          </a:custGeom>
          <a:solidFill>
            <a:schemeClr val="bg1"/>
          </a:solidFill>
        </p:spPr>
        <p:txBody>
          <a:bodyPr wrap="square" lIns="0" tIns="0" rIns="0" bIns="0" rtlCol="0"/>
          <a:lstStyle/>
          <a:p>
            <a:pPr lvl="0"/>
            <a:endParaRPr lang="en-US">
              <a:solidFill>
                <a:schemeClr val="tx1"/>
              </a:solidFill>
            </a:endParaRPr>
          </a:p>
        </p:txBody>
      </p:sp>
      <p:sp>
        <p:nvSpPr>
          <p:cNvPr id="17" name="object 3">
            <a:extLst>
              <a:ext uri="{FF2B5EF4-FFF2-40B4-BE49-F238E27FC236}">
                <a16:creationId xmlns:a16="http://schemas.microsoft.com/office/drawing/2014/main" id="{EB9050CC-984D-4EB4-8AA6-E70E56ED372F}"/>
              </a:ext>
              <a:ext uri="{C183D7F6-B498-43B3-948B-1728B52AA6E4}">
                <adec:decorative xmlns:adec="http://schemas.microsoft.com/office/drawing/2017/decorative" val="1"/>
              </a:ext>
            </a:extLst>
          </p:cNvPr>
          <p:cNvSpPr/>
          <p:nvPr userDrawn="1"/>
        </p:nvSpPr>
        <p:spPr>
          <a:xfrm>
            <a:off x="114300" y="110883"/>
            <a:ext cx="3657595" cy="66294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lumMod val="95000"/>
            </a:schemeClr>
          </a:solidFill>
        </p:spPr>
        <p:txBody>
          <a:bodyPr wrap="square" lIns="0" tIns="0" rIns="0" bIns="0" rtlCol="0"/>
          <a:lstStyle/>
          <a:p>
            <a:endParaRPr/>
          </a:p>
        </p:txBody>
      </p:sp>
      <p:sp>
        <p:nvSpPr>
          <p:cNvPr id="18" name="Title 1">
            <a:extLst>
              <a:ext uri="{FF2B5EF4-FFF2-40B4-BE49-F238E27FC236}">
                <a16:creationId xmlns:a16="http://schemas.microsoft.com/office/drawing/2014/main" id="{F8983B7E-713E-401D-AB0A-587B21C3F8EB}"/>
              </a:ext>
            </a:extLst>
          </p:cNvPr>
          <p:cNvSpPr>
            <a:spLocks noGrp="1"/>
          </p:cNvSpPr>
          <p:nvPr>
            <p:ph type="title"/>
          </p:nvPr>
        </p:nvSpPr>
        <p:spPr>
          <a:xfrm>
            <a:off x="584200" y="2846000"/>
            <a:ext cx="3187697" cy="1143635"/>
          </a:xfrm>
        </p:spPr>
        <p:txBody>
          <a:bodyPr lIns="91440" rIns="91440" anchor="ctr">
            <a:noAutofit/>
          </a:bodyPr>
          <a:lstStyle>
            <a:lvl1pPr algn="ctr"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sp>
        <p:nvSpPr>
          <p:cNvPr id="19" name="Text Placeholder 11">
            <a:extLst>
              <a:ext uri="{FF2B5EF4-FFF2-40B4-BE49-F238E27FC236}">
                <a16:creationId xmlns:a16="http://schemas.microsoft.com/office/drawing/2014/main" id="{C0462BD8-67AB-4900-9285-002A90E26663}"/>
              </a:ext>
            </a:extLst>
          </p:cNvPr>
          <p:cNvSpPr>
            <a:spLocks noGrp="1"/>
          </p:cNvSpPr>
          <p:nvPr>
            <p:ph type="body" sz="quarter" idx="11"/>
          </p:nvPr>
        </p:nvSpPr>
        <p:spPr>
          <a:xfrm>
            <a:off x="4364610" y="2286000"/>
            <a:ext cx="7243190" cy="2286000"/>
          </a:xfrm>
          <a:prstGeom prst="rect">
            <a:avLst/>
          </a:prstGeom>
        </p:spPr>
        <p:txBody>
          <a:bodyPr anchor="ctr">
            <a:noAutofit/>
          </a:bodyPr>
          <a:lstStyle>
            <a:lvl1pPr marL="0" indent="0">
              <a:spcBef>
                <a:spcPts val="1200"/>
              </a:spcBef>
              <a:spcAft>
                <a:spcPts val="1200"/>
              </a:spcAft>
              <a:buNone/>
              <a:tabLst>
                <a:tab pos="563563" algn="l"/>
              </a:tabLst>
              <a:defRPr lang="en-US" sz="2400" b="0" i="0" kern="1200" spc="-5" baseline="0" dirty="0" smtClean="0">
                <a:solidFill>
                  <a:schemeClr val="tx1"/>
                </a:solidFill>
                <a:latin typeface="+mn-lt"/>
                <a:ea typeface="+mn-ea"/>
                <a:cs typeface="Segoe UI" panose="020B0502040204020203" pitchFamily="34" charset="0"/>
              </a:defRPr>
            </a:lvl1pPr>
            <a:lvl2pPr marL="12066" indent="0">
              <a:buFontTx/>
              <a:buNone/>
              <a:tabLst>
                <a:tab pos="444500" algn="l"/>
              </a:tabLst>
              <a:defRPr lang="en-US" sz="2400" kern="1200" spc="0" baseline="0" dirty="0" smtClean="0">
                <a:solidFill>
                  <a:srgbClr val="231F20"/>
                </a:solidFill>
                <a:latin typeface="Segoe Pro"/>
                <a:ea typeface="+mn-ea"/>
                <a:cs typeface="Segoe Pro"/>
              </a:defRPr>
            </a:lvl2pPr>
          </a:lstStyle>
          <a:p>
            <a:pPr marL="342900" marR="0" lvl="0" indent="-342900" algn="l" defTabSz="932742" rtl="0" eaLnBrk="1" fontAlgn="auto" latinLnBrk="0" hangingPunct="1">
              <a:lnSpc>
                <a:spcPct val="100000"/>
              </a:lnSpc>
              <a:spcBef>
                <a:spcPct val="20000"/>
              </a:spcBef>
              <a:spcAft>
                <a:spcPts val="0"/>
              </a:spcAft>
              <a:buClrTx/>
              <a:buSzPct val="90000"/>
              <a:tabLst/>
            </a:pPr>
            <a:r>
              <a:rPr lang="en-US"/>
              <a:t>Click to edit Master text styles</a:t>
            </a:r>
          </a:p>
        </p:txBody>
      </p:sp>
    </p:spTree>
    <p:extLst>
      <p:ext uri="{BB962C8B-B14F-4D97-AF65-F5344CB8AC3E}">
        <p14:creationId xmlns:p14="http://schemas.microsoft.com/office/powerpoint/2010/main" val="2638404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Intro">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F31B5EC-CF33-449C-9A1B-4757A4757C14}"/>
              </a:ext>
              <a:ext uri="{C183D7F6-B498-43B3-948B-1728B52AA6E4}">
                <adec:decorative xmlns:adec="http://schemas.microsoft.com/office/drawing/2017/decorative" val="1"/>
              </a:ext>
            </a:extLst>
          </p:cNvPr>
          <p:cNvCxnSpPr/>
          <p:nvPr userDrawn="1"/>
        </p:nvCxnSpPr>
        <p:spPr>
          <a:xfrm>
            <a:off x="4110070" y="1623515"/>
            <a:ext cx="0" cy="3583304"/>
          </a:xfrm>
          <a:prstGeom prst="line">
            <a:avLst/>
          </a:prstGeom>
          <a:ln w="25400" cap="sq">
            <a:gradFill flip="none" rotWithShape="1">
              <a:gsLst>
                <a:gs pos="60000">
                  <a:srgbClr val="91ABD5"/>
                </a:gs>
                <a:gs pos="30000">
                  <a:srgbClr val="FFF200"/>
                </a:gs>
                <a:gs pos="100000">
                  <a:srgbClr val="243A5E"/>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descr="Yellow-Dark Blue MIS Identity bar">
            <a:extLst>
              <a:ext uri="{FF2B5EF4-FFF2-40B4-BE49-F238E27FC236}">
                <a16:creationId xmlns:a16="http://schemas.microsoft.com/office/drawing/2014/main" id="{83D6ED76-246F-4772-9AE0-674BDEC29BA6}"/>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6" name="Title 1">
            <a:extLst>
              <a:ext uri="{FF2B5EF4-FFF2-40B4-BE49-F238E27FC236}">
                <a16:creationId xmlns:a16="http://schemas.microsoft.com/office/drawing/2014/main" id="{A3872BE5-F2E9-4738-A240-A44658902814}"/>
              </a:ext>
            </a:extLst>
          </p:cNvPr>
          <p:cNvSpPr>
            <a:spLocks noGrp="1"/>
          </p:cNvSpPr>
          <p:nvPr>
            <p:ph type="title"/>
          </p:nvPr>
        </p:nvSpPr>
        <p:spPr>
          <a:xfrm>
            <a:off x="621890" y="2589750"/>
            <a:ext cx="2922312" cy="1678499"/>
          </a:xfrm>
        </p:spPr>
        <p:txBody>
          <a:bodyPr anchor="ctr">
            <a:noAutofit/>
          </a:bodyPr>
          <a:lstStyle>
            <a:lvl1pPr algn="l" defTabSz="932742" rtl="0" eaLnBrk="1" latinLnBrk="0" hangingPunct="1">
              <a:lnSpc>
                <a:spcPct val="100000"/>
              </a:lnSpc>
              <a:spcBef>
                <a:spcPts val="100"/>
              </a:spcBef>
              <a:buNone/>
              <a:defRPr lang="en-US" sz="3600" b="0" i="0" kern="1200" spc="-70" dirty="0">
                <a:solidFill>
                  <a:schemeClr val="tx1"/>
                </a:solidFill>
                <a:latin typeface="+mj-lt"/>
                <a:ea typeface="+mn-ea"/>
                <a:cs typeface="Segoe UI"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00F5235C-B8C6-417B-8407-AFBC1CF32E00}"/>
              </a:ext>
            </a:extLst>
          </p:cNvPr>
          <p:cNvSpPr>
            <a:spLocks noGrp="1"/>
          </p:cNvSpPr>
          <p:nvPr>
            <p:ph type="body" sz="quarter" idx="11"/>
          </p:nvPr>
        </p:nvSpPr>
        <p:spPr>
          <a:xfrm>
            <a:off x="5270090" y="2255380"/>
            <a:ext cx="6322142" cy="2347240"/>
          </a:xfrm>
          <a:prstGeom prst="rect">
            <a:avLst/>
          </a:prstGeom>
        </p:spPr>
        <p:txBody>
          <a:bodyPr anchor="ctr">
            <a:noAutofit/>
          </a:bodyPr>
          <a:lstStyle>
            <a:lvl1pPr>
              <a:lnSpc>
                <a:spcPct val="100000"/>
              </a:lnSpc>
              <a:spcBef>
                <a:spcPts val="600"/>
              </a:spcBef>
              <a:defRPr lang="en-US" sz="2400" b="0" i="0" kern="1200" spc="-5" baseline="0" dirty="0" smtClean="0">
                <a:solidFill>
                  <a:schemeClr val="tx1"/>
                </a:solidFill>
                <a:latin typeface="+mn-lt"/>
                <a:ea typeface="+mn-ea"/>
                <a:cs typeface="Segoe UI" panose="020B0502040204020203" pitchFamily="34" charset="0"/>
              </a:defRPr>
            </a:lvl1pPr>
            <a:lvl2pPr marL="469266" indent="-457200">
              <a:lnSpc>
                <a:spcPct val="100000"/>
              </a:lnSpc>
              <a:spcBef>
                <a:spcPts val="100"/>
              </a:spcBef>
              <a:buFont typeface="+mj-lt"/>
              <a:buAutoNum type="arabicPeriod"/>
              <a:tabLst>
                <a:tab pos="444500" algn="l"/>
              </a:tabLst>
              <a:defRPr lang="en-US" sz="2400" kern="1200" spc="0" baseline="0" dirty="0" smtClean="0">
                <a:solidFill>
                  <a:schemeClr val="bg1"/>
                </a:solidFill>
                <a:latin typeface="Segoe Pro"/>
                <a:ea typeface="+mn-ea"/>
                <a:cs typeface="Segoe Pro"/>
              </a:defRPr>
            </a:lvl2pPr>
          </a:lstStyle>
          <a:p>
            <a:pPr marL="0" marR="0" lvl="0" indent="0" algn="l" defTabSz="932742" rtl="0" eaLnBrk="1" fontAlgn="auto" latinLnBrk="0" hangingPunct="1">
              <a:lnSpc>
                <a:spcPct val="100000"/>
              </a:lnSpc>
              <a:spcBef>
                <a:spcPct val="20000"/>
              </a:spcBef>
              <a:spcAft>
                <a:spcPts val="0"/>
              </a:spcAft>
              <a:buClrTx/>
              <a:buSzPct val="90000"/>
              <a:buFontTx/>
              <a:buNone/>
              <a:tabLst/>
            </a:pPr>
            <a:r>
              <a:rPr lang="en-US"/>
              <a:t>Click to edit Master text styles</a:t>
            </a:r>
          </a:p>
        </p:txBody>
      </p:sp>
    </p:spTree>
    <p:extLst>
      <p:ext uri="{BB962C8B-B14F-4D97-AF65-F5344CB8AC3E}">
        <p14:creationId xmlns:p14="http://schemas.microsoft.com/office/powerpoint/2010/main" val="1755372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32ADEE-7559-4061-86EE-33882885D6A4}"/>
              </a:ext>
            </a:extLst>
          </p:cNvPr>
          <p:cNvSpPr>
            <a:spLocks noGrp="1"/>
          </p:cNvSpPr>
          <p:nvPr>
            <p:ph type="title"/>
          </p:nvPr>
        </p:nvSpPr>
        <p:spPr/>
        <p:txBody>
          <a:bodyPr/>
          <a:lstStyle/>
          <a:p>
            <a:r>
              <a:rPr lang="en-US"/>
              <a:t>Click to edit Master title style</a:t>
            </a:r>
            <a:endParaRPr lang="en-IN"/>
          </a:p>
        </p:txBody>
      </p:sp>
      <p:sp>
        <p:nvSpPr>
          <p:cNvPr id="12" name="Content Placeholder 11">
            <a:extLst>
              <a:ext uri="{FF2B5EF4-FFF2-40B4-BE49-F238E27FC236}">
                <a16:creationId xmlns:a16="http://schemas.microsoft.com/office/drawing/2014/main" id="{6ADE779B-6515-481B-942D-CFD5434F87D6}"/>
              </a:ext>
            </a:extLst>
          </p:cNvPr>
          <p:cNvSpPr>
            <a:spLocks noGrp="1"/>
          </p:cNvSpPr>
          <p:nvPr>
            <p:ph sz="quarter" idx="10"/>
          </p:nvPr>
        </p:nvSpPr>
        <p:spPr>
          <a:xfrm>
            <a:off x="588963" y="1435100"/>
            <a:ext cx="1101725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reeform: Shape 4" descr="Yellow-Dark Blue MIS Identity bar">
            <a:extLst>
              <a:ext uri="{FF2B5EF4-FFF2-40B4-BE49-F238E27FC236}">
                <a16:creationId xmlns:a16="http://schemas.microsoft.com/office/drawing/2014/main" id="{17594C64-7EC6-4DCB-9FC8-06D1AA8E0578}"/>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410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reeform: Shape 4" descr="Yellow-Dark Blue MIS Identity bar">
            <a:extLst>
              <a:ext uri="{FF2B5EF4-FFF2-40B4-BE49-F238E27FC236}">
                <a16:creationId xmlns:a16="http://schemas.microsoft.com/office/drawing/2014/main" id="{7F90CE6C-0D19-49CD-BE27-EAB33E3E78E2}"/>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34550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and image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62267A-EC3B-46F9-9358-C5C6937CDEE8}"/>
              </a:ext>
              <a:ext uri="{C183D7F6-B498-43B3-948B-1728B52AA6E4}">
                <adec:decorative xmlns:adec="http://schemas.microsoft.com/office/drawing/2017/decorative" val="1"/>
              </a:ext>
            </a:extLst>
          </p:cNvPr>
          <p:cNvSpPr/>
          <p:nvPr userDrawn="1"/>
        </p:nvSpPr>
        <p:spPr bwMode="auto">
          <a:xfrm>
            <a:off x="0" y="0"/>
            <a:ext cx="12192000" cy="2286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itle 6">
            <a:extLst>
              <a:ext uri="{FF2B5EF4-FFF2-40B4-BE49-F238E27FC236}">
                <a16:creationId xmlns:a16="http://schemas.microsoft.com/office/drawing/2014/main" id="{73084D1C-F464-4B73-B205-90876B54309A}"/>
              </a:ext>
            </a:extLst>
          </p:cNvPr>
          <p:cNvSpPr>
            <a:spLocks noGrp="1"/>
          </p:cNvSpPr>
          <p:nvPr>
            <p:ph type="title"/>
          </p:nvPr>
        </p:nvSpPr>
        <p:spPr>
          <a:xfrm>
            <a:off x="582611" y="457201"/>
            <a:ext cx="3394295" cy="1562100"/>
          </a:xfrm>
        </p:spPr>
        <p:txBody>
          <a:bodyPr/>
          <a:lstStyle>
            <a:lvl1pPr algn="r">
              <a:defRPr/>
            </a:lvl1pPr>
          </a:lstStyle>
          <a:p>
            <a:r>
              <a:rPr lang="en-US"/>
              <a:t>Click to edit Master title style</a:t>
            </a:r>
          </a:p>
        </p:txBody>
      </p:sp>
      <p:cxnSp>
        <p:nvCxnSpPr>
          <p:cNvPr id="9" name="Straight Connector 8">
            <a:extLst>
              <a:ext uri="{FF2B5EF4-FFF2-40B4-BE49-F238E27FC236}">
                <a16:creationId xmlns:a16="http://schemas.microsoft.com/office/drawing/2014/main" id="{A2CBD28F-AB74-4E47-86C9-D7BA12AA9E35}"/>
              </a:ext>
              <a:ext uri="{C183D7F6-B498-43B3-948B-1728B52AA6E4}">
                <adec:decorative xmlns:adec="http://schemas.microsoft.com/office/drawing/2017/decorative" val="1"/>
              </a:ext>
            </a:extLst>
          </p:cNvPr>
          <p:cNvCxnSpPr>
            <a:cxnSpLocks/>
          </p:cNvCxnSpPr>
          <p:nvPr userDrawn="1"/>
        </p:nvCxnSpPr>
        <p:spPr>
          <a:xfrm>
            <a:off x="4407803" y="457201"/>
            <a:ext cx="0" cy="1562099"/>
          </a:xfrm>
          <a:prstGeom prst="line">
            <a:avLst/>
          </a:prstGeom>
          <a:ln w="25400" cap="sq">
            <a:gradFill flip="none" rotWithShape="1">
              <a:gsLst>
                <a:gs pos="60000">
                  <a:srgbClr val="91ABD5"/>
                </a:gs>
                <a:gs pos="29000">
                  <a:srgbClr val="FFF200"/>
                </a:gs>
                <a:gs pos="100000">
                  <a:srgbClr val="243A5E"/>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85E7C14A-E823-4A85-9ED9-D388CB51B845}"/>
              </a:ext>
            </a:extLst>
          </p:cNvPr>
          <p:cNvSpPr>
            <a:spLocks noGrp="1"/>
          </p:cNvSpPr>
          <p:nvPr>
            <p:ph type="body" sz="quarter" idx="10"/>
          </p:nvPr>
        </p:nvSpPr>
        <p:spPr>
          <a:xfrm>
            <a:off x="4838700" y="457200"/>
            <a:ext cx="6770688" cy="1562100"/>
          </a:xfrm>
          <a:prstGeom prst="rect">
            <a:avLst/>
          </a:prstGeo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1" name="Picture Placeholder 2">
            <a:extLst>
              <a:ext uri="{FF2B5EF4-FFF2-40B4-BE49-F238E27FC236}">
                <a16:creationId xmlns:a16="http://schemas.microsoft.com/office/drawing/2014/main" id="{483CE641-1985-4D45-AC1D-57F19CF59B33}"/>
              </a:ext>
            </a:extLst>
          </p:cNvPr>
          <p:cNvSpPr>
            <a:spLocks noGrp="1"/>
          </p:cNvSpPr>
          <p:nvPr>
            <p:ph type="pic" sz="quarter" idx="11"/>
          </p:nvPr>
        </p:nvSpPr>
        <p:spPr>
          <a:xfrm>
            <a:off x="0" y="2501900"/>
            <a:ext cx="12188825" cy="4356100"/>
          </a:xfrm>
          <a:prstGeom prst="rect">
            <a:avLst/>
          </a:prstGeom>
        </p:spPr>
        <p:txBody>
          <a:bodyPr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758536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ext and image layout w/o footer bar">
    <p:bg>
      <p:bgPr>
        <a:solidFill>
          <a:schemeClr val="bg1"/>
        </a:solidFill>
        <a:effectLst/>
      </p:bgPr>
    </p:b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73084D1C-F464-4B73-B205-90876B54309A}"/>
              </a:ext>
            </a:extLst>
          </p:cNvPr>
          <p:cNvSpPr>
            <a:spLocks noGrp="1"/>
          </p:cNvSpPr>
          <p:nvPr>
            <p:ph type="title"/>
          </p:nvPr>
        </p:nvSpPr>
        <p:spPr>
          <a:xfrm>
            <a:off x="582611" y="457201"/>
            <a:ext cx="3394295" cy="1562100"/>
          </a:xfrm>
        </p:spPr>
        <p:txBody>
          <a:bodyPr/>
          <a:lstStyle>
            <a:lvl1pPr algn="r">
              <a:defRPr/>
            </a:lvl1pPr>
          </a:lstStyle>
          <a:p>
            <a:r>
              <a:rPr lang="en-US"/>
              <a:t>Click to edit Master title style</a:t>
            </a:r>
          </a:p>
        </p:txBody>
      </p:sp>
      <p:cxnSp>
        <p:nvCxnSpPr>
          <p:cNvPr id="9" name="Straight Connector 8">
            <a:extLst>
              <a:ext uri="{FF2B5EF4-FFF2-40B4-BE49-F238E27FC236}">
                <a16:creationId xmlns:a16="http://schemas.microsoft.com/office/drawing/2014/main" id="{A2CBD28F-AB74-4E47-86C9-D7BA12AA9E35}"/>
              </a:ext>
              <a:ext uri="{C183D7F6-B498-43B3-948B-1728B52AA6E4}">
                <adec:decorative xmlns:adec="http://schemas.microsoft.com/office/drawing/2017/decorative" val="1"/>
              </a:ext>
            </a:extLst>
          </p:cNvPr>
          <p:cNvCxnSpPr>
            <a:cxnSpLocks/>
          </p:cNvCxnSpPr>
          <p:nvPr userDrawn="1"/>
        </p:nvCxnSpPr>
        <p:spPr>
          <a:xfrm>
            <a:off x="4407803" y="457201"/>
            <a:ext cx="0" cy="1562099"/>
          </a:xfrm>
          <a:prstGeom prst="line">
            <a:avLst/>
          </a:prstGeom>
          <a:ln w="25400" cap="sq">
            <a:gradFill flip="none" rotWithShape="1">
              <a:gsLst>
                <a:gs pos="60000">
                  <a:srgbClr val="91ABD5"/>
                </a:gs>
                <a:gs pos="29000">
                  <a:srgbClr val="FFF200"/>
                </a:gs>
                <a:gs pos="100000">
                  <a:srgbClr val="243A5E"/>
                </a:gs>
              </a:gsLst>
              <a:lin ang="540000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85E7C14A-E823-4A85-9ED9-D388CB51B845}"/>
              </a:ext>
            </a:extLst>
          </p:cNvPr>
          <p:cNvSpPr>
            <a:spLocks noGrp="1"/>
          </p:cNvSpPr>
          <p:nvPr>
            <p:ph type="body" sz="quarter" idx="10"/>
          </p:nvPr>
        </p:nvSpPr>
        <p:spPr>
          <a:xfrm>
            <a:off x="4838700" y="457200"/>
            <a:ext cx="6770688" cy="1562100"/>
          </a:xfrm>
          <a:prstGeom prst="rect">
            <a:avLst/>
          </a:prstGeo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
        <p:nvSpPr>
          <p:cNvPr id="11" name="Picture Placeholder 2">
            <a:extLst>
              <a:ext uri="{FF2B5EF4-FFF2-40B4-BE49-F238E27FC236}">
                <a16:creationId xmlns:a16="http://schemas.microsoft.com/office/drawing/2014/main" id="{483CE641-1985-4D45-AC1D-57F19CF59B33}"/>
              </a:ext>
            </a:extLst>
          </p:cNvPr>
          <p:cNvSpPr>
            <a:spLocks noGrp="1"/>
          </p:cNvSpPr>
          <p:nvPr>
            <p:ph type="pic" sz="quarter" idx="11"/>
          </p:nvPr>
        </p:nvSpPr>
        <p:spPr>
          <a:xfrm>
            <a:off x="0" y="2501900"/>
            <a:ext cx="12188825" cy="4356100"/>
          </a:xfrm>
          <a:prstGeom prst="rect">
            <a:avLst/>
          </a:prstGeom>
        </p:spPr>
        <p:txBody>
          <a:bodyPr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585958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Content Placeholder 7">
            <a:extLst>
              <a:ext uri="{FF2B5EF4-FFF2-40B4-BE49-F238E27FC236}">
                <a16:creationId xmlns:a16="http://schemas.microsoft.com/office/drawing/2014/main" id="{962FDD0E-4E42-4EEB-B2E7-2EA7C31B4432}"/>
              </a:ext>
            </a:extLst>
          </p:cNvPr>
          <p:cNvSpPr>
            <a:spLocks noGrp="1"/>
          </p:cNvSpPr>
          <p:nvPr>
            <p:ph sz="quarter" idx="10"/>
          </p:nvPr>
        </p:nvSpPr>
        <p:spPr>
          <a:xfrm>
            <a:off x="588963" y="1435100"/>
            <a:ext cx="5214937"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Content Placeholder 7">
            <a:extLst>
              <a:ext uri="{FF2B5EF4-FFF2-40B4-BE49-F238E27FC236}">
                <a16:creationId xmlns:a16="http://schemas.microsoft.com/office/drawing/2014/main" id="{3D982E6D-F0C7-44EF-9029-538827824BE7}"/>
              </a:ext>
            </a:extLst>
          </p:cNvPr>
          <p:cNvSpPr>
            <a:spLocks noGrp="1"/>
          </p:cNvSpPr>
          <p:nvPr>
            <p:ph sz="quarter" idx="11"/>
          </p:nvPr>
        </p:nvSpPr>
        <p:spPr>
          <a:xfrm>
            <a:off x="6381750" y="1435100"/>
            <a:ext cx="5221287"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 name="Freeform: Shape 9" descr="Yellow-Dark Blue MIS Identity bar">
            <a:extLst>
              <a:ext uri="{FF2B5EF4-FFF2-40B4-BE49-F238E27FC236}">
                <a16:creationId xmlns:a16="http://schemas.microsoft.com/office/drawing/2014/main" id="{125FA274-9DBC-4D04-A01D-E208A79F22DC}"/>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076025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reeform: Shape 4" descr="Yellow-Dark Blue MIS Identity bar">
            <a:extLst>
              <a:ext uri="{FF2B5EF4-FFF2-40B4-BE49-F238E27FC236}">
                <a16:creationId xmlns:a16="http://schemas.microsoft.com/office/drawing/2014/main" id="{BF7D5816-DC24-4087-9D2F-CF1D6725FF12}"/>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558598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F26F89E4-CCA5-4B17-AD07-09A166FA7268}"/>
              </a:ext>
            </a:extLst>
          </p:cNvPr>
          <p:cNvSpPr>
            <a:spLocks noGrp="1"/>
          </p:cNvSpPr>
          <p:nvPr>
            <p:ph type="body" sz="quarter" idx="18"/>
          </p:nvPr>
        </p:nvSpPr>
        <p:spPr>
          <a:xfrm>
            <a:off x="584200" y="2081213"/>
            <a:ext cx="5219700" cy="4187825"/>
          </a:xfrm>
        </p:spPr>
        <p:txBody>
          <a:bodyPr/>
          <a:lstStyle>
            <a:lvl1pPr marL="0" indent="0">
              <a:buNone/>
              <a:defRPr sz="2000"/>
            </a:lvl1pPr>
            <a:lvl2pPr marL="342900" indent="-222250">
              <a:buFont typeface="Arial" panose="020B0604020202020204" pitchFamily="34" charset="0"/>
              <a:buChar char="•"/>
              <a:defRPr sz="1600"/>
            </a:lvl2pPr>
            <a:lvl3pPr marL="857250" indent="0">
              <a:buNone/>
              <a:defRPr sz="1200"/>
            </a:lvl3pPr>
            <a:lvl4pPr marL="1257300" indent="0">
              <a:buNone/>
              <a:defRPr sz="1100"/>
            </a:lvl4pPr>
            <a:lvl5pPr marL="154305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9FB125F-A015-473E-94C2-7C5F9FD88560}"/>
              </a:ext>
            </a:extLst>
          </p:cNvPr>
          <p:cNvSpPr>
            <a:spLocks noGrp="1"/>
          </p:cNvSpPr>
          <p:nvPr>
            <p:ph type="body" sz="quarter" idx="19"/>
          </p:nvPr>
        </p:nvSpPr>
        <p:spPr>
          <a:xfrm>
            <a:off x="6397625" y="2081213"/>
            <a:ext cx="5219700" cy="4187825"/>
          </a:xfrm>
        </p:spPr>
        <p:txBody>
          <a:bodyPr/>
          <a:lstStyle>
            <a:lvl1pPr marL="0" indent="0">
              <a:buNone/>
              <a:defRPr sz="2000"/>
            </a:lvl1pPr>
            <a:lvl2pPr marL="342900" indent="-222250">
              <a:buFont typeface="Arial" panose="020B0604020202020204" pitchFamily="34" charset="0"/>
              <a:buChar char="•"/>
              <a:defRPr sz="1600"/>
            </a:lvl2pPr>
            <a:lvl3pPr marL="857250" indent="0">
              <a:buNone/>
              <a:defRPr sz="1200"/>
            </a:lvl3pPr>
            <a:lvl4pPr marL="1257300" indent="0">
              <a:buNone/>
              <a:defRPr sz="1100"/>
            </a:lvl4pPr>
            <a:lvl5pPr marL="154305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Freeform: Shape 6" descr="Yellow-Dark Blue MIS Identity bar">
            <a:extLst>
              <a:ext uri="{FF2B5EF4-FFF2-40B4-BE49-F238E27FC236}">
                <a16:creationId xmlns:a16="http://schemas.microsoft.com/office/drawing/2014/main" id="{9B7B4323-931A-472F-9F57-E79A48E253A7}"/>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092323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8BA4A665-2AF2-4C66-A0F6-3E0211AFA155}"/>
              </a:ext>
            </a:extLst>
          </p:cNvPr>
          <p:cNvSpPr>
            <a:spLocks noGrp="1"/>
          </p:cNvSpPr>
          <p:nvPr>
            <p:ph sz="quarter" idx="10"/>
          </p:nvPr>
        </p:nvSpPr>
        <p:spPr>
          <a:xfrm>
            <a:off x="588963" y="2081212"/>
            <a:ext cx="5221287" cy="4187825"/>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9" name="Content Placeholder 7">
            <a:extLst>
              <a:ext uri="{FF2B5EF4-FFF2-40B4-BE49-F238E27FC236}">
                <a16:creationId xmlns:a16="http://schemas.microsoft.com/office/drawing/2014/main" id="{5F8E06B8-20EC-43C4-9A09-D5303A0C7EAB}"/>
              </a:ext>
            </a:extLst>
          </p:cNvPr>
          <p:cNvSpPr>
            <a:spLocks noGrp="1"/>
          </p:cNvSpPr>
          <p:nvPr>
            <p:ph sz="quarter" idx="11"/>
          </p:nvPr>
        </p:nvSpPr>
        <p:spPr>
          <a:xfrm>
            <a:off x="6381750" y="2081212"/>
            <a:ext cx="5221287" cy="4187825"/>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Freeform: Shape 6" descr="Yellow-Dark Blue MIS Identity bar">
            <a:extLst>
              <a:ext uri="{FF2B5EF4-FFF2-40B4-BE49-F238E27FC236}">
                <a16:creationId xmlns:a16="http://schemas.microsoft.com/office/drawing/2014/main" id="{D6462795-1380-400A-BA10-7438BC54B6DD}"/>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940401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B9E2987-28B4-49D7-8C0F-5895F7506BC7}"/>
              </a:ext>
            </a:extLst>
          </p:cNvPr>
          <p:cNvSpPr>
            <a:spLocks noGrp="1"/>
          </p:cNvSpPr>
          <p:nvPr>
            <p:ph type="body" sz="quarter" idx="19"/>
          </p:nvPr>
        </p:nvSpPr>
        <p:spPr>
          <a:xfrm>
            <a:off x="584200" y="2390775"/>
            <a:ext cx="3273425" cy="3878263"/>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AFC4FB2A-05EF-4E7E-AAFF-15CF3AC42EDC}"/>
              </a:ext>
            </a:extLst>
          </p:cNvPr>
          <p:cNvSpPr>
            <a:spLocks noGrp="1"/>
          </p:cNvSpPr>
          <p:nvPr>
            <p:ph type="body" sz="quarter" idx="20"/>
          </p:nvPr>
        </p:nvSpPr>
        <p:spPr>
          <a:xfrm>
            <a:off x="4463796" y="2390775"/>
            <a:ext cx="3273425" cy="3878263"/>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82D2E2C-B051-496D-9B60-CBD1714B91FF}"/>
              </a:ext>
            </a:extLst>
          </p:cNvPr>
          <p:cNvSpPr>
            <a:spLocks noGrp="1"/>
          </p:cNvSpPr>
          <p:nvPr>
            <p:ph type="body" sz="quarter" idx="21"/>
          </p:nvPr>
        </p:nvSpPr>
        <p:spPr>
          <a:xfrm>
            <a:off x="8342375" y="2390775"/>
            <a:ext cx="3273425" cy="3878263"/>
          </a:xfrm>
        </p:spPr>
        <p:txBody>
          <a:bodyPr>
            <a:normAutofit/>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Freeform: Shape 8" descr="Yellow-Dark Blue MIS Identity bar">
            <a:extLst>
              <a:ext uri="{FF2B5EF4-FFF2-40B4-BE49-F238E27FC236}">
                <a16:creationId xmlns:a16="http://schemas.microsoft.com/office/drawing/2014/main" id="{54EA299D-D821-4D9F-A7B4-6D9EF2B9C9DA}"/>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13106316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a:prstGeom prst="rect">
            <a:avLst/>
          </a:prstGeom>
        </p:spPr>
        <p:txBody>
          <a:bodyPr lIns="0" rIns="0"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389E227D-8B0A-4025-8F20-7914836816C9}"/>
              </a:ext>
            </a:extLst>
          </p:cNvPr>
          <p:cNvSpPr>
            <a:spLocks noGrp="1"/>
          </p:cNvSpPr>
          <p:nvPr>
            <p:ph type="body" sz="quarter" idx="19"/>
          </p:nvPr>
        </p:nvSpPr>
        <p:spPr>
          <a:xfrm>
            <a:off x="584200" y="2279651"/>
            <a:ext cx="2532063" cy="3989388"/>
          </a:xfrm>
        </p:spPr>
        <p:txBody>
          <a:bodyPr lIns="0" rIns="0">
            <a:noAutofit/>
          </a:bodyPr>
          <a:lstStyle>
            <a:lvl1pPr marL="0" indent="0">
              <a:buNone/>
              <a:defRPr sz="1400"/>
            </a:lvl1pPr>
            <a:lvl2pPr marL="342900" indent="-230188">
              <a:buFont typeface="Arial" panose="020B0604020202020204" pitchFamily="34" charset="0"/>
              <a:buChar char="•"/>
              <a:defRPr sz="1200"/>
            </a:lvl2pPr>
            <a:lvl3pPr>
              <a:defRPr sz="1200"/>
            </a:lvl3pPr>
            <a:lvl4pPr>
              <a:defRPr sz="1100"/>
            </a:lvl4pPr>
            <a:lvl5pPr>
              <a:defRPr sz="1100"/>
            </a:lvl5pPr>
          </a:lstStyle>
          <a:p>
            <a:pPr lvl="0"/>
            <a:r>
              <a:rPr lang="en-US"/>
              <a:t>Click to edit Master text styles</a:t>
            </a:r>
          </a:p>
          <a:p>
            <a:pPr lvl="1"/>
            <a:r>
              <a:rPr lang="en-US"/>
              <a:t>Second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a:prstGeom prst="rect">
            <a:avLst/>
          </a:prstGeom>
        </p:spPr>
        <p:txBody>
          <a:bodyPr lIns="0" rIns="0"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EC1212-A84F-45EE-A446-09D54D86F266}"/>
              </a:ext>
            </a:extLst>
          </p:cNvPr>
          <p:cNvSpPr>
            <a:spLocks noGrp="1"/>
          </p:cNvSpPr>
          <p:nvPr>
            <p:ph type="body" sz="quarter" idx="21"/>
          </p:nvPr>
        </p:nvSpPr>
        <p:spPr>
          <a:xfrm>
            <a:off x="3413125" y="2279651"/>
            <a:ext cx="2532063" cy="3989388"/>
          </a:xfrm>
        </p:spPr>
        <p:txBody>
          <a:bodyPr lIns="0" rIns="0">
            <a:noAutofit/>
          </a:bodyPr>
          <a:lstStyle>
            <a:lvl1pPr marL="0" indent="0">
              <a:buNone/>
              <a:defRPr sz="1400"/>
            </a:lvl1pPr>
            <a:lvl2pPr marL="342900" indent="-230188">
              <a:buFont typeface="Arial" panose="020B0604020202020204" pitchFamily="34" charset="0"/>
              <a:buChar char="•"/>
              <a:defRPr sz="1200"/>
            </a:lvl2pPr>
            <a:lvl3pPr>
              <a:defRPr sz="1200"/>
            </a:lvl3pPr>
            <a:lvl4pPr>
              <a:defRPr sz="1100"/>
            </a:lvl4pPr>
            <a:lvl5pPr>
              <a:defRPr sz="1100"/>
            </a:lvl5pPr>
          </a:lstStyle>
          <a:p>
            <a:pPr lvl="0"/>
            <a:r>
              <a:rPr lang="en-US"/>
              <a:t>Click to edit Master text styles</a:t>
            </a:r>
          </a:p>
          <a:p>
            <a:pPr lvl="1"/>
            <a:r>
              <a:rPr lang="en-US"/>
              <a:t>Second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a:prstGeom prst="rect">
            <a:avLst/>
          </a:prstGeom>
        </p:spPr>
        <p:txBody>
          <a:bodyPr lIns="0" rIns="0"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E1444BF-8C54-4CF4-A306-4C74C773390E}"/>
              </a:ext>
            </a:extLst>
          </p:cNvPr>
          <p:cNvSpPr>
            <a:spLocks noGrp="1"/>
          </p:cNvSpPr>
          <p:nvPr>
            <p:ph type="body" sz="quarter" idx="22"/>
          </p:nvPr>
        </p:nvSpPr>
        <p:spPr>
          <a:xfrm>
            <a:off x="6244208" y="2279651"/>
            <a:ext cx="2532063" cy="3989388"/>
          </a:xfrm>
        </p:spPr>
        <p:txBody>
          <a:bodyPr lIns="0" rIns="0">
            <a:noAutofit/>
          </a:bodyPr>
          <a:lstStyle>
            <a:lvl1pPr marL="0" indent="0">
              <a:buNone/>
              <a:defRPr sz="1400"/>
            </a:lvl1pPr>
            <a:lvl2pPr marL="342900" indent="-230188">
              <a:buFont typeface="Arial" panose="020B0604020202020204" pitchFamily="34" charset="0"/>
              <a:buChar char="•"/>
              <a:defRPr sz="1200"/>
            </a:lvl2pPr>
            <a:lvl3pPr>
              <a:defRPr sz="1200"/>
            </a:lvl3pPr>
            <a:lvl4pPr>
              <a:defRPr sz="1100"/>
            </a:lvl4pPr>
            <a:lvl5pPr>
              <a:defRPr sz="1100"/>
            </a:lvl5pPr>
          </a:lstStyle>
          <a:p>
            <a:pPr lvl="0"/>
            <a:r>
              <a:rPr lang="en-US"/>
              <a:t>Click to edit Master text styles</a:t>
            </a:r>
          </a:p>
          <a:p>
            <a:pPr lvl="1"/>
            <a:r>
              <a:rPr lang="en-US"/>
              <a:t>Second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a:prstGeom prst="rect">
            <a:avLst/>
          </a:prstGeom>
        </p:spPr>
        <p:txBody>
          <a:bodyPr lIns="0" rIns="0"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4461C232-5A9C-4713-BB5F-10CB85688137}"/>
              </a:ext>
            </a:extLst>
          </p:cNvPr>
          <p:cNvSpPr>
            <a:spLocks noGrp="1"/>
          </p:cNvSpPr>
          <p:nvPr>
            <p:ph type="body" sz="quarter" idx="23"/>
          </p:nvPr>
        </p:nvSpPr>
        <p:spPr>
          <a:xfrm>
            <a:off x="9073133" y="2279651"/>
            <a:ext cx="2532063" cy="3989388"/>
          </a:xfrm>
        </p:spPr>
        <p:txBody>
          <a:bodyPr lIns="0" rIns="0">
            <a:noAutofit/>
          </a:bodyPr>
          <a:lstStyle>
            <a:lvl1pPr marL="0" indent="0">
              <a:buNone/>
              <a:defRPr sz="1400"/>
            </a:lvl1pPr>
            <a:lvl2pPr marL="342900" indent="-230188">
              <a:buFont typeface="Arial" panose="020B0604020202020204" pitchFamily="34" charset="0"/>
              <a:buChar char="•"/>
              <a:defRPr sz="1200"/>
            </a:lvl2pPr>
            <a:lvl3pPr>
              <a:defRPr sz="1200"/>
            </a:lvl3pPr>
            <a:lvl4pPr>
              <a:defRPr sz="1100"/>
            </a:lvl4pPr>
            <a:lvl5pPr>
              <a:defRPr sz="1100"/>
            </a:lvl5pPr>
          </a:lstStyle>
          <a:p>
            <a:pPr lvl="0"/>
            <a:r>
              <a:rPr lang="en-US"/>
              <a:t>Click to edit Master text styles</a:t>
            </a:r>
          </a:p>
          <a:p>
            <a:pPr lvl="1"/>
            <a:r>
              <a:rPr lang="en-US"/>
              <a:t>Second level</a:t>
            </a:r>
          </a:p>
        </p:txBody>
      </p:sp>
      <p:sp>
        <p:nvSpPr>
          <p:cNvPr id="11" name="Freeform: Shape 10" descr="Yellow-Dark Blue MIS Identity bar">
            <a:extLst>
              <a:ext uri="{FF2B5EF4-FFF2-40B4-BE49-F238E27FC236}">
                <a16:creationId xmlns:a16="http://schemas.microsoft.com/office/drawing/2014/main" id="{EEE847D8-C0EB-4D58-97A5-CBE662A4465D}"/>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777604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73224"/>
          </a:xfrm>
          <a:prstGeom prst="rect">
            <a:avLst/>
          </a:prstGeom>
        </p:spPr>
        <p:txBody>
          <a:bodyPr wrap="square">
            <a:spAutoFit/>
          </a:bodyPr>
          <a:lstStyle>
            <a:lvl1pPr marL="141288" indent="-141288">
              <a:defRPr lang="en-US" sz="1500" kern="1200" spc="0" baseline="0" dirty="0" smtClean="0">
                <a:solidFill>
                  <a:schemeClr val="tx1"/>
                </a:solidFill>
                <a:latin typeface="+mn-lt"/>
                <a:ea typeface="+mn-ea"/>
                <a:cs typeface="Segoe UI" panose="020B0502040204020203" pitchFamily="34" charset="0"/>
              </a:defRPr>
            </a:lvl1pPr>
            <a:lvl2pPr marL="285750" indent="-125413">
              <a:defRPr lang="en-US" sz="1400" kern="1200" spc="0" baseline="0" dirty="0" smtClean="0">
                <a:solidFill>
                  <a:schemeClr val="tx1"/>
                </a:solidFill>
                <a:latin typeface="+mn-lt"/>
                <a:ea typeface="+mn-ea"/>
                <a:cs typeface="+mn-cs"/>
              </a:defRPr>
            </a:lvl2pPr>
            <a:lvl3pPr marL="438150" indent="-133350">
              <a:defRPr lang="en-US" sz="1400" kern="1200" spc="0" baseline="0" dirty="0" smtClean="0">
                <a:solidFill>
                  <a:schemeClr val="tx1"/>
                </a:solidFill>
                <a:latin typeface="+mn-lt"/>
                <a:ea typeface="+mn-ea"/>
                <a:cs typeface="+mn-cs"/>
              </a:defRPr>
            </a:lvl3pPr>
            <a:lvl4pPr marL="566738" indent="-114300">
              <a:defRPr lang="en-US" sz="1200" kern="1200" spc="0" baseline="0" dirty="0" smtClean="0">
                <a:solidFill>
                  <a:schemeClr val="tx1"/>
                </a:solidFill>
                <a:latin typeface="+mn-lt"/>
                <a:ea typeface="+mn-ea"/>
                <a:cs typeface="+mn-cs"/>
              </a:defRPr>
            </a:lvl4pPr>
            <a:lvl5pPr marL="685800" indent="-109538">
              <a:defRPr lang="en-US" sz="1200" kern="1200" spc="0" baseline="0" dirty="0">
                <a:solidFill>
                  <a:schemeClr val="tx1"/>
                </a:solidFill>
                <a:latin typeface="+mn-lt"/>
                <a:ea typeface="+mn-ea"/>
                <a:cs typeface="+mn-cs"/>
              </a:defRPr>
            </a:lvl5pPr>
          </a:lstStyle>
          <a:p>
            <a:pPr marL="141288" marR="0" lvl="0"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88" marR="0" lvl="1"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88" marR="0" lvl="2"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88" marR="0" lvl="3"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88" marR="0" lvl="4"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73224"/>
          </a:xfrm>
          <a:prstGeom prst="rect">
            <a:avLst/>
          </a:prstGeom>
        </p:spPr>
        <p:txBody>
          <a:bodyPr wrap="square">
            <a:spAutoFit/>
          </a:bodyPr>
          <a:lstStyle>
            <a:lvl1pPr marL="141288" indent="-141288">
              <a:defRPr lang="en-US" sz="1500" kern="1200" spc="0" baseline="0" dirty="0" smtClean="0">
                <a:solidFill>
                  <a:schemeClr val="tx1"/>
                </a:solidFill>
                <a:latin typeface="+mn-lt"/>
                <a:ea typeface="+mn-ea"/>
                <a:cs typeface="Segoe UI" panose="020B0502040204020203" pitchFamily="34" charset="0"/>
              </a:defRPr>
            </a:lvl1pPr>
            <a:lvl2pPr marL="285750" indent="-125413">
              <a:defRPr lang="en-US" sz="1400" kern="1200" spc="0" baseline="0" dirty="0" smtClean="0">
                <a:solidFill>
                  <a:schemeClr val="tx1"/>
                </a:solidFill>
                <a:latin typeface="+mn-lt"/>
                <a:ea typeface="+mn-ea"/>
                <a:cs typeface="+mn-cs"/>
              </a:defRPr>
            </a:lvl2pPr>
            <a:lvl3pPr marL="438150" indent="-133350">
              <a:defRPr lang="en-US" sz="1400" kern="1200" spc="0" baseline="0" dirty="0" smtClean="0">
                <a:solidFill>
                  <a:schemeClr val="tx1"/>
                </a:solidFill>
                <a:latin typeface="+mn-lt"/>
                <a:ea typeface="+mn-ea"/>
                <a:cs typeface="+mn-cs"/>
              </a:defRPr>
            </a:lvl3pPr>
            <a:lvl4pPr marL="566738" indent="-114300">
              <a:defRPr lang="en-US" sz="1200" kern="1200" spc="0" baseline="0" dirty="0" smtClean="0">
                <a:solidFill>
                  <a:schemeClr val="tx1"/>
                </a:solidFill>
                <a:latin typeface="+mn-lt"/>
                <a:ea typeface="+mn-ea"/>
                <a:cs typeface="+mn-cs"/>
              </a:defRPr>
            </a:lvl4pPr>
            <a:lvl5pPr marL="685800" indent="-109538">
              <a:defRPr lang="en-US" sz="1200" kern="1200" spc="0" baseline="0" dirty="0">
                <a:solidFill>
                  <a:schemeClr val="tx1"/>
                </a:solidFill>
                <a:latin typeface="+mn-lt"/>
                <a:ea typeface="+mn-ea"/>
                <a:cs typeface="+mn-cs"/>
              </a:defRPr>
            </a:lvl5pPr>
          </a:lstStyle>
          <a:p>
            <a:pPr marL="141288" marR="0" lvl="0"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88" marR="0" lvl="1"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88" marR="0" lvl="2"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88" marR="0" lvl="3"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88" marR="0" lvl="4"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73224"/>
          </a:xfrm>
          <a:prstGeom prst="rect">
            <a:avLst/>
          </a:prstGeom>
        </p:spPr>
        <p:txBody>
          <a:bodyPr wrap="square">
            <a:spAutoFit/>
          </a:bodyPr>
          <a:lstStyle>
            <a:lvl1pPr marL="141288" indent="-141288">
              <a:defRPr lang="en-US" sz="1500" kern="1200" spc="0" baseline="0" dirty="0" smtClean="0">
                <a:solidFill>
                  <a:schemeClr val="tx1"/>
                </a:solidFill>
                <a:latin typeface="+mn-lt"/>
                <a:ea typeface="+mn-ea"/>
                <a:cs typeface="Segoe UI" panose="020B0502040204020203" pitchFamily="34" charset="0"/>
              </a:defRPr>
            </a:lvl1pPr>
            <a:lvl2pPr marL="285750" indent="-125413">
              <a:defRPr lang="en-US" sz="1400" kern="1200" spc="0" baseline="0" dirty="0" smtClean="0">
                <a:solidFill>
                  <a:schemeClr val="tx1"/>
                </a:solidFill>
                <a:latin typeface="+mn-lt"/>
                <a:ea typeface="+mn-ea"/>
                <a:cs typeface="+mn-cs"/>
              </a:defRPr>
            </a:lvl2pPr>
            <a:lvl3pPr marL="438150" indent="-133350">
              <a:defRPr lang="en-US" sz="1400" kern="1200" spc="0" baseline="0" dirty="0" smtClean="0">
                <a:solidFill>
                  <a:schemeClr val="tx1"/>
                </a:solidFill>
                <a:latin typeface="+mn-lt"/>
                <a:ea typeface="+mn-ea"/>
                <a:cs typeface="+mn-cs"/>
              </a:defRPr>
            </a:lvl3pPr>
            <a:lvl4pPr marL="566738" indent="-114300">
              <a:defRPr lang="en-US" sz="1200" kern="1200" spc="0" baseline="0" dirty="0" smtClean="0">
                <a:solidFill>
                  <a:schemeClr val="tx1"/>
                </a:solidFill>
                <a:latin typeface="+mn-lt"/>
                <a:ea typeface="+mn-ea"/>
                <a:cs typeface="+mn-cs"/>
              </a:defRPr>
            </a:lvl4pPr>
            <a:lvl5pPr marL="685800" indent="-109538">
              <a:defRPr lang="en-US" sz="1200" kern="1200" spc="0" baseline="0" dirty="0">
                <a:solidFill>
                  <a:schemeClr val="tx1"/>
                </a:solidFill>
                <a:latin typeface="+mn-lt"/>
                <a:ea typeface="+mn-ea"/>
                <a:cs typeface="+mn-cs"/>
              </a:defRPr>
            </a:lvl5pPr>
          </a:lstStyle>
          <a:p>
            <a:pPr marL="141288" marR="0" lvl="0"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88" marR="0" lvl="1"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88" marR="0" lvl="2"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88" marR="0" lvl="3"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88" marR="0" lvl="4"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73224"/>
          </a:xfrm>
          <a:prstGeom prst="rect">
            <a:avLst/>
          </a:prstGeom>
        </p:spPr>
        <p:txBody>
          <a:bodyPr wrap="square">
            <a:spAutoFit/>
          </a:bodyPr>
          <a:lstStyle>
            <a:lvl1pPr marL="141288" indent="-141288">
              <a:defRPr lang="en-US" sz="1500" kern="1200" spc="0" baseline="0" dirty="0" smtClean="0">
                <a:solidFill>
                  <a:schemeClr val="tx1"/>
                </a:solidFill>
                <a:latin typeface="+mn-lt"/>
                <a:ea typeface="+mn-ea"/>
                <a:cs typeface="Segoe UI" panose="020B0502040204020203" pitchFamily="34" charset="0"/>
              </a:defRPr>
            </a:lvl1pPr>
            <a:lvl2pPr marL="285750" indent="-125413">
              <a:defRPr lang="en-US" sz="1400" kern="1200" spc="0" baseline="0" dirty="0" smtClean="0">
                <a:solidFill>
                  <a:schemeClr val="tx1"/>
                </a:solidFill>
                <a:latin typeface="+mn-lt"/>
                <a:ea typeface="+mn-ea"/>
                <a:cs typeface="+mn-cs"/>
              </a:defRPr>
            </a:lvl2pPr>
            <a:lvl3pPr marL="438150" indent="-133350">
              <a:defRPr lang="en-US" sz="1400" kern="1200" spc="0" baseline="0" dirty="0" smtClean="0">
                <a:solidFill>
                  <a:schemeClr val="tx1"/>
                </a:solidFill>
                <a:latin typeface="+mn-lt"/>
                <a:ea typeface="+mn-ea"/>
                <a:cs typeface="+mn-cs"/>
              </a:defRPr>
            </a:lvl3pPr>
            <a:lvl4pPr marL="566738" indent="-114300">
              <a:defRPr lang="en-US" sz="1200" kern="1200" spc="0" baseline="0" dirty="0" smtClean="0">
                <a:solidFill>
                  <a:schemeClr val="tx1"/>
                </a:solidFill>
                <a:latin typeface="+mn-lt"/>
                <a:ea typeface="+mn-ea"/>
                <a:cs typeface="+mn-cs"/>
              </a:defRPr>
            </a:lvl4pPr>
            <a:lvl5pPr marL="685800" indent="-109538">
              <a:defRPr lang="en-US" sz="1200" kern="1200" spc="0" baseline="0" dirty="0">
                <a:solidFill>
                  <a:schemeClr val="tx1"/>
                </a:solidFill>
                <a:latin typeface="+mn-lt"/>
                <a:ea typeface="+mn-ea"/>
                <a:cs typeface="+mn-cs"/>
              </a:defRPr>
            </a:lvl5pPr>
          </a:lstStyle>
          <a:p>
            <a:pPr marL="141288" marR="0" lvl="0"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88" marR="0" lvl="1"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88" marR="0" lvl="2"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88" marR="0" lvl="3"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88" marR="0" lvl="4"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73224"/>
          </a:xfrm>
          <a:prstGeom prst="rect">
            <a:avLst/>
          </a:prstGeom>
        </p:spPr>
        <p:txBody>
          <a:bodyPr wrap="square">
            <a:spAutoFit/>
          </a:bodyPr>
          <a:lstStyle>
            <a:lvl1pPr marL="141288" indent="-141288">
              <a:defRPr lang="en-US" sz="1500" kern="1200" spc="0" baseline="0" dirty="0" smtClean="0">
                <a:solidFill>
                  <a:schemeClr val="tx1"/>
                </a:solidFill>
                <a:latin typeface="+mn-lt"/>
                <a:ea typeface="+mn-ea"/>
                <a:cs typeface="Segoe UI" panose="020B0502040204020203" pitchFamily="34" charset="0"/>
              </a:defRPr>
            </a:lvl1pPr>
            <a:lvl2pPr marL="285750" indent="-125413">
              <a:defRPr lang="en-US" sz="1400" kern="1200" spc="0" baseline="0" dirty="0" smtClean="0">
                <a:solidFill>
                  <a:schemeClr val="tx1"/>
                </a:solidFill>
                <a:latin typeface="+mn-lt"/>
                <a:ea typeface="+mn-ea"/>
                <a:cs typeface="+mn-cs"/>
              </a:defRPr>
            </a:lvl2pPr>
            <a:lvl3pPr marL="438150" indent="-133350">
              <a:defRPr lang="en-US" sz="1400" kern="1200" spc="0" baseline="0" dirty="0" smtClean="0">
                <a:solidFill>
                  <a:schemeClr val="tx1"/>
                </a:solidFill>
                <a:latin typeface="+mn-lt"/>
                <a:ea typeface="+mn-ea"/>
                <a:cs typeface="+mn-cs"/>
              </a:defRPr>
            </a:lvl3pPr>
            <a:lvl4pPr marL="566738" indent="-114300">
              <a:defRPr lang="en-US" sz="1200" kern="1200" spc="0" baseline="0" dirty="0" smtClean="0">
                <a:solidFill>
                  <a:schemeClr val="tx1"/>
                </a:solidFill>
                <a:latin typeface="+mn-lt"/>
                <a:ea typeface="+mn-ea"/>
                <a:cs typeface="+mn-cs"/>
              </a:defRPr>
            </a:lvl4pPr>
            <a:lvl5pPr marL="685800" indent="-109538">
              <a:defRPr lang="en-US" sz="1200" kern="1200" spc="0" baseline="0" dirty="0">
                <a:solidFill>
                  <a:schemeClr val="tx1"/>
                </a:solidFill>
                <a:latin typeface="+mn-lt"/>
                <a:ea typeface="+mn-ea"/>
                <a:cs typeface="+mn-cs"/>
              </a:defRPr>
            </a:lvl5pPr>
          </a:lstStyle>
          <a:p>
            <a:pPr marL="141288" marR="0" lvl="0"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Click to edit Master text styles</a:t>
            </a:r>
          </a:p>
          <a:p>
            <a:pPr marL="141288" marR="0" lvl="1"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Second level</a:t>
            </a:r>
          </a:p>
          <a:p>
            <a:pPr marL="141288" marR="0" lvl="2"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Third level</a:t>
            </a:r>
          </a:p>
          <a:p>
            <a:pPr marL="141288" marR="0" lvl="3"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Fourth level</a:t>
            </a:r>
          </a:p>
          <a:p>
            <a:pPr marL="141288" marR="0" lvl="4" indent="-141288"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pPr>
            <a:r>
              <a:rPr lang="en-US"/>
              <a:t>Fifth level</a:t>
            </a:r>
          </a:p>
        </p:txBody>
      </p:sp>
      <p:sp>
        <p:nvSpPr>
          <p:cNvPr id="13" name="Freeform: Shape 12" descr="Yellow-Dark Blue MIS Identity bar">
            <a:extLst>
              <a:ext uri="{FF2B5EF4-FFF2-40B4-BE49-F238E27FC236}">
                <a16:creationId xmlns:a16="http://schemas.microsoft.com/office/drawing/2014/main" id="{451591BF-B21D-4A13-A617-AECFE60D544F}"/>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479830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Header Line 12 Month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28">
            <a:extLst>
              <a:ext uri="{FF2B5EF4-FFF2-40B4-BE49-F238E27FC236}">
                <a16:creationId xmlns:a16="http://schemas.microsoft.com/office/drawing/2014/main" id="{E64C49C1-BC25-4B33-B712-9D46C42AB77E}"/>
              </a:ext>
            </a:extLst>
          </p:cNvPr>
          <p:cNvSpPr>
            <a:spLocks noGrp="1"/>
          </p:cNvSpPr>
          <p:nvPr>
            <p:ph type="body" sz="quarter" idx="22" hasCustomPrompt="1"/>
          </p:nvPr>
        </p:nvSpPr>
        <p:spPr>
          <a:xfrm>
            <a:off x="592016" y="1437065"/>
            <a:ext cx="1595439"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 name="Straight Connector 3">
            <a:extLst>
              <a:ext uri="{FF2B5EF4-FFF2-40B4-BE49-F238E27FC236}">
                <a16:creationId xmlns:a16="http://schemas.microsoft.com/office/drawing/2014/main" id="{34DCC92C-874F-4528-BF8E-D1238A3354A9}"/>
              </a:ext>
              <a:ext uri="{C183D7F6-B498-43B3-948B-1728B52AA6E4}">
                <adec:decorative xmlns:adec="http://schemas.microsoft.com/office/drawing/2017/decorative" val="1"/>
              </a:ext>
            </a:extLst>
          </p:cNvPr>
          <p:cNvCxnSpPr>
            <a:cxnSpLocks/>
          </p:cNvCxnSpPr>
          <p:nvPr userDrawn="1"/>
        </p:nvCxnSpPr>
        <p:spPr>
          <a:xfrm>
            <a:off x="592016" y="2017713"/>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16">
            <a:extLst>
              <a:ext uri="{FF2B5EF4-FFF2-40B4-BE49-F238E27FC236}">
                <a16:creationId xmlns:a16="http://schemas.microsoft.com/office/drawing/2014/main" id="{ACC4C1D6-C868-4506-B3FF-EE9463FAC9F0}"/>
              </a:ext>
            </a:extLst>
          </p:cNvPr>
          <p:cNvSpPr>
            <a:spLocks noGrp="1"/>
          </p:cNvSpPr>
          <p:nvPr>
            <p:ph type="body" sz="quarter" idx="10"/>
          </p:nvPr>
        </p:nvSpPr>
        <p:spPr>
          <a:xfrm>
            <a:off x="592016" y="2137143"/>
            <a:ext cx="1595438"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 Placeholder 28">
            <a:extLst>
              <a:ext uri="{FF2B5EF4-FFF2-40B4-BE49-F238E27FC236}">
                <a16:creationId xmlns:a16="http://schemas.microsoft.com/office/drawing/2014/main" id="{8FBAD1B9-8C91-481C-B1E6-281F93D2A320}"/>
              </a:ext>
            </a:extLst>
          </p:cNvPr>
          <p:cNvSpPr>
            <a:spLocks noGrp="1"/>
          </p:cNvSpPr>
          <p:nvPr>
            <p:ph type="body" sz="quarter" idx="23" hasCustomPrompt="1"/>
          </p:nvPr>
        </p:nvSpPr>
        <p:spPr>
          <a:xfrm>
            <a:off x="2474523" y="1436688"/>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7" name="Straight Connector 6">
            <a:extLst>
              <a:ext uri="{FF2B5EF4-FFF2-40B4-BE49-F238E27FC236}">
                <a16:creationId xmlns:a16="http://schemas.microsoft.com/office/drawing/2014/main" id="{327B4E7C-B88E-4E73-9D38-1CDDF750CCEF}"/>
              </a:ext>
              <a:ext uri="{C183D7F6-B498-43B3-948B-1728B52AA6E4}">
                <adec:decorative xmlns:adec="http://schemas.microsoft.com/office/drawing/2017/decorative" val="1"/>
              </a:ext>
            </a:extLst>
          </p:cNvPr>
          <p:cNvCxnSpPr>
            <a:cxnSpLocks/>
          </p:cNvCxnSpPr>
          <p:nvPr userDrawn="1"/>
        </p:nvCxnSpPr>
        <p:spPr>
          <a:xfrm>
            <a:off x="2474522" y="2017713"/>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4F09D0B1-5646-48E5-89CD-2F1EF18DF28D}"/>
              </a:ext>
            </a:extLst>
          </p:cNvPr>
          <p:cNvSpPr>
            <a:spLocks noGrp="1"/>
          </p:cNvSpPr>
          <p:nvPr>
            <p:ph type="body" sz="quarter" idx="11"/>
          </p:nvPr>
        </p:nvSpPr>
        <p:spPr>
          <a:xfrm>
            <a:off x="2473252" y="2137143"/>
            <a:ext cx="1595438"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 Placeholder 28">
            <a:extLst>
              <a:ext uri="{FF2B5EF4-FFF2-40B4-BE49-F238E27FC236}">
                <a16:creationId xmlns:a16="http://schemas.microsoft.com/office/drawing/2014/main" id="{9109CF64-1990-40CE-BF10-229900E72E63}"/>
              </a:ext>
            </a:extLst>
          </p:cNvPr>
          <p:cNvSpPr>
            <a:spLocks noGrp="1"/>
          </p:cNvSpPr>
          <p:nvPr>
            <p:ph type="body" sz="quarter" idx="24" hasCustomPrompt="1"/>
          </p:nvPr>
        </p:nvSpPr>
        <p:spPr>
          <a:xfrm>
            <a:off x="4357029" y="1436688"/>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0" name="Straight Connector 9">
            <a:extLst>
              <a:ext uri="{FF2B5EF4-FFF2-40B4-BE49-F238E27FC236}">
                <a16:creationId xmlns:a16="http://schemas.microsoft.com/office/drawing/2014/main" id="{5BF414F6-5F60-41EF-B0DF-DFABAE454336}"/>
              </a:ext>
              <a:ext uri="{C183D7F6-B498-43B3-948B-1728B52AA6E4}">
                <adec:decorative xmlns:adec="http://schemas.microsoft.com/office/drawing/2017/decorative" val="1"/>
              </a:ext>
            </a:extLst>
          </p:cNvPr>
          <p:cNvCxnSpPr>
            <a:cxnSpLocks/>
          </p:cNvCxnSpPr>
          <p:nvPr userDrawn="1"/>
        </p:nvCxnSpPr>
        <p:spPr>
          <a:xfrm>
            <a:off x="4357028" y="2015240"/>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16">
            <a:extLst>
              <a:ext uri="{FF2B5EF4-FFF2-40B4-BE49-F238E27FC236}">
                <a16:creationId xmlns:a16="http://schemas.microsoft.com/office/drawing/2014/main" id="{A5A9D7CB-D596-48E1-B340-44213980A34F}"/>
              </a:ext>
            </a:extLst>
          </p:cNvPr>
          <p:cNvSpPr>
            <a:spLocks noGrp="1"/>
          </p:cNvSpPr>
          <p:nvPr>
            <p:ph type="body" sz="quarter" idx="12"/>
          </p:nvPr>
        </p:nvSpPr>
        <p:spPr>
          <a:xfrm>
            <a:off x="4354488" y="2137143"/>
            <a:ext cx="1603375"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 Placeholder 28">
            <a:extLst>
              <a:ext uri="{FF2B5EF4-FFF2-40B4-BE49-F238E27FC236}">
                <a16:creationId xmlns:a16="http://schemas.microsoft.com/office/drawing/2014/main" id="{C413A857-14BD-4C03-8D51-55C70656E7D2}"/>
              </a:ext>
            </a:extLst>
          </p:cNvPr>
          <p:cNvSpPr>
            <a:spLocks noGrp="1"/>
          </p:cNvSpPr>
          <p:nvPr>
            <p:ph type="body" sz="quarter" idx="25" hasCustomPrompt="1"/>
          </p:nvPr>
        </p:nvSpPr>
        <p:spPr>
          <a:xfrm>
            <a:off x="6239535" y="1436688"/>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3" name="Straight Connector 12">
            <a:extLst>
              <a:ext uri="{FF2B5EF4-FFF2-40B4-BE49-F238E27FC236}">
                <a16:creationId xmlns:a16="http://schemas.microsoft.com/office/drawing/2014/main" id="{9FFB9FA5-0E3F-4B94-92D5-F775D4D1E401}"/>
              </a:ext>
              <a:ext uri="{C183D7F6-B498-43B3-948B-1728B52AA6E4}">
                <adec:decorative xmlns:adec="http://schemas.microsoft.com/office/drawing/2017/decorative" val="1"/>
              </a:ext>
            </a:extLst>
          </p:cNvPr>
          <p:cNvCxnSpPr>
            <a:cxnSpLocks/>
          </p:cNvCxnSpPr>
          <p:nvPr userDrawn="1"/>
        </p:nvCxnSpPr>
        <p:spPr>
          <a:xfrm>
            <a:off x="6239534" y="2017713"/>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16">
            <a:extLst>
              <a:ext uri="{FF2B5EF4-FFF2-40B4-BE49-F238E27FC236}">
                <a16:creationId xmlns:a16="http://schemas.microsoft.com/office/drawing/2014/main" id="{EB9C2069-D9AD-403C-9B3A-3B07070C67FA}"/>
              </a:ext>
            </a:extLst>
          </p:cNvPr>
          <p:cNvSpPr>
            <a:spLocks noGrp="1"/>
          </p:cNvSpPr>
          <p:nvPr>
            <p:ph type="body" sz="quarter" idx="13"/>
          </p:nvPr>
        </p:nvSpPr>
        <p:spPr>
          <a:xfrm>
            <a:off x="6243661" y="2137143"/>
            <a:ext cx="1597025"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 Placeholder 28">
            <a:extLst>
              <a:ext uri="{FF2B5EF4-FFF2-40B4-BE49-F238E27FC236}">
                <a16:creationId xmlns:a16="http://schemas.microsoft.com/office/drawing/2014/main" id="{7833C788-EAA6-4F61-8A2E-7A608AA2EFC0}"/>
              </a:ext>
            </a:extLst>
          </p:cNvPr>
          <p:cNvSpPr>
            <a:spLocks noGrp="1"/>
          </p:cNvSpPr>
          <p:nvPr>
            <p:ph type="body" sz="quarter" idx="26" hasCustomPrompt="1"/>
          </p:nvPr>
        </p:nvSpPr>
        <p:spPr>
          <a:xfrm>
            <a:off x="8122041" y="1436688"/>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C96F0D05-9690-4FAE-9CB6-B865A807FBE9}"/>
              </a:ext>
              <a:ext uri="{C183D7F6-B498-43B3-948B-1728B52AA6E4}">
                <adec:decorative xmlns:adec="http://schemas.microsoft.com/office/drawing/2017/decorative" val="1"/>
              </a:ext>
            </a:extLst>
          </p:cNvPr>
          <p:cNvCxnSpPr>
            <a:cxnSpLocks/>
          </p:cNvCxnSpPr>
          <p:nvPr userDrawn="1"/>
        </p:nvCxnSpPr>
        <p:spPr>
          <a:xfrm>
            <a:off x="8122040" y="2017713"/>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527C2EB8-62BE-4A53-BA7A-BFBC6D7DBAA4}"/>
              </a:ext>
            </a:extLst>
          </p:cNvPr>
          <p:cNvSpPr>
            <a:spLocks noGrp="1"/>
          </p:cNvSpPr>
          <p:nvPr>
            <p:ph type="body" sz="quarter" idx="14"/>
          </p:nvPr>
        </p:nvSpPr>
        <p:spPr>
          <a:xfrm>
            <a:off x="8126484" y="2137143"/>
            <a:ext cx="1592263"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28">
            <a:extLst>
              <a:ext uri="{FF2B5EF4-FFF2-40B4-BE49-F238E27FC236}">
                <a16:creationId xmlns:a16="http://schemas.microsoft.com/office/drawing/2014/main" id="{D052C560-B9F8-4B44-8D45-CE03AE870725}"/>
              </a:ext>
            </a:extLst>
          </p:cNvPr>
          <p:cNvSpPr>
            <a:spLocks noGrp="1"/>
          </p:cNvSpPr>
          <p:nvPr>
            <p:ph type="body" sz="quarter" idx="27" hasCustomPrompt="1"/>
          </p:nvPr>
        </p:nvSpPr>
        <p:spPr>
          <a:xfrm>
            <a:off x="10004546" y="1436688"/>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9" name="Straight Connector 18">
            <a:extLst>
              <a:ext uri="{FF2B5EF4-FFF2-40B4-BE49-F238E27FC236}">
                <a16:creationId xmlns:a16="http://schemas.microsoft.com/office/drawing/2014/main" id="{A0617756-9116-4004-8DAB-64B36D73D904}"/>
              </a:ext>
              <a:ext uri="{C183D7F6-B498-43B3-948B-1728B52AA6E4}">
                <adec:decorative xmlns:adec="http://schemas.microsoft.com/office/drawing/2017/decorative" val="1"/>
              </a:ext>
            </a:extLst>
          </p:cNvPr>
          <p:cNvCxnSpPr>
            <a:cxnSpLocks/>
          </p:cNvCxnSpPr>
          <p:nvPr userDrawn="1"/>
        </p:nvCxnSpPr>
        <p:spPr>
          <a:xfrm>
            <a:off x="10004546" y="2017713"/>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DAF59738-2022-475E-8CA4-395F57DCCD13}"/>
              </a:ext>
            </a:extLst>
          </p:cNvPr>
          <p:cNvSpPr>
            <a:spLocks noGrp="1"/>
          </p:cNvSpPr>
          <p:nvPr>
            <p:ph type="body" sz="quarter" idx="15"/>
          </p:nvPr>
        </p:nvSpPr>
        <p:spPr>
          <a:xfrm>
            <a:off x="10004546" y="2137143"/>
            <a:ext cx="1595438"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28">
            <a:extLst>
              <a:ext uri="{FF2B5EF4-FFF2-40B4-BE49-F238E27FC236}">
                <a16:creationId xmlns:a16="http://schemas.microsoft.com/office/drawing/2014/main" id="{62831C68-6AF9-42C0-8EAA-DD1C41F271F4}"/>
              </a:ext>
            </a:extLst>
          </p:cNvPr>
          <p:cNvSpPr>
            <a:spLocks noGrp="1"/>
          </p:cNvSpPr>
          <p:nvPr>
            <p:ph type="body" sz="quarter" idx="28" hasCustomPrompt="1"/>
          </p:nvPr>
        </p:nvSpPr>
        <p:spPr>
          <a:xfrm>
            <a:off x="592016" y="3789040"/>
            <a:ext cx="1595439"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22" name="Straight Connector 21">
            <a:extLst>
              <a:ext uri="{FF2B5EF4-FFF2-40B4-BE49-F238E27FC236}">
                <a16:creationId xmlns:a16="http://schemas.microsoft.com/office/drawing/2014/main" id="{DCCBE253-69B9-4C15-992E-222CA927EEAF}"/>
              </a:ext>
              <a:ext uri="{C183D7F6-B498-43B3-948B-1728B52AA6E4}">
                <adec:decorative xmlns:adec="http://schemas.microsoft.com/office/drawing/2017/decorative" val="1"/>
              </a:ext>
            </a:extLst>
          </p:cNvPr>
          <p:cNvCxnSpPr>
            <a:cxnSpLocks/>
          </p:cNvCxnSpPr>
          <p:nvPr userDrawn="1"/>
        </p:nvCxnSpPr>
        <p:spPr>
          <a:xfrm>
            <a:off x="592016" y="4365104"/>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7A36563D-F382-4B50-95DB-796C9DFA8428}"/>
              </a:ext>
            </a:extLst>
          </p:cNvPr>
          <p:cNvSpPr>
            <a:spLocks noGrp="1"/>
          </p:cNvSpPr>
          <p:nvPr>
            <p:ph type="body" sz="quarter" idx="16"/>
          </p:nvPr>
        </p:nvSpPr>
        <p:spPr>
          <a:xfrm>
            <a:off x="592016" y="4509120"/>
            <a:ext cx="1595438"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28">
            <a:extLst>
              <a:ext uri="{FF2B5EF4-FFF2-40B4-BE49-F238E27FC236}">
                <a16:creationId xmlns:a16="http://schemas.microsoft.com/office/drawing/2014/main" id="{A0B0E527-7FA1-4B57-8F81-9AA29C8518D1}"/>
              </a:ext>
            </a:extLst>
          </p:cNvPr>
          <p:cNvSpPr>
            <a:spLocks noGrp="1"/>
          </p:cNvSpPr>
          <p:nvPr>
            <p:ph type="body" sz="quarter" idx="29" hasCustomPrompt="1"/>
          </p:nvPr>
        </p:nvSpPr>
        <p:spPr>
          <a:xfrm>
            <a:off x="2474523" y="3789040"/>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25" name="Straight Connector 24">
            <a:extLst>
              <a:ext uri="{FF2B5EF4-FFF2-40B4-BE49-F238E27FC236}">
                <a16:creationId xmlns:a16="http://schemas.microsoft.com/office/drawing/2014/main" id="{8815A3EF-F5CF-4ECA-97BB-69E314576C97}"/>
              </a:ext>
              <a:ext uri="{C183D7F6-B498-43B3-948B-1728B52AA6E4}">
                <adec:decorative xmlns:adec="http://schemas.microsoft.com/office/drawing/2017/decorative" val="1"/>
              </a:ext>
            </a:extLst>
          </p:cNvPr>
          <p:cNvCxnSpPr>
            <a:cxnSpLocks/>
          </p:cNvCxnSpPr>
          <p:nvPr userDrawn="1"/>
        </p:nvCxnSpPr>
        <p:spPr>
          <a:xfrm>
            <a:off x="2474522" y="4365104"/>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C982FF0E-561F-4C37-A43C-7B66B2845E2D}"/>
              </a:ext>
            </a:extLst>
          </p:cNvPr>
          <p:cNvSpPr>
            <a:spLocks noGrp="1"/>
          </p:cNvSpPr>
          <p:nvPr>
            <p:ph type="body" sz="quarter" idx="17"/>
          </p:nvPr>
        </p:nvSpPr>
        <p:spPr>
          <a:xfrm>
            <a:off x="2473252" y="4509120"/>
            <a:ext cx="1595438"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28">
            <a:extLst>
              <a:ext uri="{FF2B5EF4-FFF2-40B4-BE49-F238E27FC236}">
                <a16:creationId xmlns:a16="http://schemas.microsoft.com/office/drawing/2014/main" id="{75E907A1-4CCC-4F02-8C0A-232F32E17663}"/>
              </a:ext>
            </a:extLst>
          </p:cNvPr>
          <p:cNvSpPr>
            <a:spLocks noGrp="1"/>
          </p:cNvSpPr>
          <p:nvPr>
            <p:ph type="body" sz="quarter" idx="30" hasCustomPrompt="1"/>
          </p:nvPr>
        </p:nvSpPr>
        <p:spPr>
          <a:xfrm>
            <a:off x="4357029" y="3789040"/>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28" name="Straight Connector 27">
            <a:extLst>
              <a:ext uri="{FF2B5EF4-FFF2-40B4-BE49-F238E27FC236}">
                <a16:creationId xmlns:a16="http://schemas.microsoft.com/office/drawing/2014/main" id="{687A0F4B-8DEC-4FFC-93FF-FCFC1181DB1B}"/>
              </a:ext>
              <a:ext uri="{C183D7F6-B498-43B3-948B-1728B52AA6E4}">
                <adec:decorative xmlns:adec="http://schemas.microsoft.com/office/drawing/2017/decorative" val="1"/>
              </a:ext>
            </a:extLst>
          </p:cNvPr>
          <p:cNvCxnSpPr>
            <a:cxnSpLocks/>
          </p:cNvCxnSpPr>
          <p:nvPr userDrawn="1"/>
        </p:nvCxnSpPr>
        <p:spPr>
          <a:xfrm>
            <a:off x="4357028" y="4362631"/>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16">
            <a:extLst>
              <a:ext uri="{FF2B5EF4-FFF2-40B4-BE49-F238E27FC236}">
                <a16:creationId xmlns:a16="http://schemas.microsoft.com/office/drawing/2014/main" id="{B829EC11-B31A-49CC-9EC4-8531D4E6D2B5}"/>
              </a:ext>
            </a:extLst>
          </p:cNvPr>
          <p:cNvSpPr>
            <a:spLocks noGrp="1"/>
          </p:cNvSpPr>
          <p:nvPr>
            <p:ph type="body" sz="quarter" idx="18"/>
          </p:nvPr>
        </p:nvSpPr>
        <p:spPr>
          <a:xfrm>
            <a:off x="4354488" y="4509120"/>
            <a:ext cx="1603375"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30" name="Text Placeholder 28">
            <a:extLst>
              <a:ext uri="{FF2B5EF4-FFF2-40B4-BE49-F238E27FC236}">
                <a16:creationId xmlns:a16="http://schemas.microsoft.com/office/drawing/2014/main" id="{848F38C6-55E1-48D1-89DA-C33F9A4179E1}"/>
              </a:ext>
            </a:extLst>
          </p:cNvPr>
          <p:cNvSpPr>
            <a:spLocks noGrp="1"/>
          </p:cNvSpPr>
          <p:nvPr>
            <p:ph type="body" sz="quarter" idx="31" hasCustomPrompt="1"/>
          </p:nvPr>
        </p:nvSpPr>
        <p:spPr>
          <a:xfrm>
            <a:off x="6239535" y="3789040"/>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2076D2F-4CE9-449C-8B83-6C7CAEA740CE}"/>
              </a:ext>
              <a:ext uri="{C183D7F6-B498-43B3-948B-1728B52AA6E4}">
                <adec:decorative xmlns:adec="http://schemas.microsoft.com/office/drawing/2017/decorative" val="1"/>
              </a:ext>
            </a:extLst>
          </p:cNvPr>
          <p:cNvCxnSpPr>
            <a:cxnSpLocks/>
          </p:cNvCxnSpPr>
          <p:nvPr userDrawn="1"/>
        </p:nvCxnSpPr>
        <p:spPr>
          <a:xfrm>
            <a:off x="6239534" y="4365104"/>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16">
            <a:extLst>
              <a:ext uri="{FF2B5EF4-FFF2-40B4-BE49-F238E27FC236}">
                <a16:creationId xmlns:a16="http://schemas.microsoft.com/office/drawing/2014/main" id="{DFDEA57A-C5E0-4988-A3E4-E9AAEBBDE381}"/>
              </a:ext>
            </a:extLst>
          </p:cNvPr>
          <p:cNvSpPr>
            <a:spLocks noGrp="1"/>
          </p:cNvSpPr>
          <p:nvPr>
            <p:ph type="body" sz="quarter" idx="19"/>
          </p:nvPr>
        </p:nvSpPr>
        <p:spPr>
          <a:xfrm>
            <a:off x="6243661" y="4509120"/>
            <a:ext cx="1597025"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33" name="Text Placeholder 28">
            <a:extLst>
              <a:ext uri="{FF2B5EF4-FFF2-40B4-BE49-F238E27FC236}">
                <a16:creationId xmlns:a16="http://schemas.microsoft.com/office/drawing/2014/main" id="{6AA5680F-FD50-4BB9-969C-61F40EA8C68C}"/>
              </a:ext>
            </a:extLst>
          </p:cNvPr>
          <p:cNvSpPr>
            <a:spLocks noGrp="1"/>
          </p:cNvSpPr>
          <p:nvPr>
            <p:ph type="body" sz="quarter" idx="32" hasCustomPrompt="1"/>
          </p:nvPr>
        </p:nvSpPr>
        <p:spPr>
          <a:xfrm>
            <a:off x="8122041" y="3789040"/>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517C4553-D604-4A6C-A373-7B266A9016C1}"/>
              </a:ext>
              <a:ext uri="{C183D7F6-B498-43B3-948B-1728B52AA6E4}">
                <adec:decorative xmlns:adec="http://schemas.microsoft.com/office/drawing/2017/decorative" val="1"/>
              </a:ext>
            </a:extLst>
          </p:cNvPr>
          <p:cNvCxnSpPr>
            <a:cxnSpLocks/>
          </p:cNvCxnSpPr>
          <p:nvPr userDrawn="1"/>
        </p:nvCxnSpPr>
        <p:spPr>
          <a:xfrm>
            <a:off x="8122040" y="4365104"/>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16">
            <a:extLst>
              <a:ext uri="{FF2B5EF4-FFF2-40B4-BE49-F238E27FC236}">
                <a16:creationId xmlns:a16="http://schemas.microsoft.com/office/drawing/2014/main" id="{3453B47F-DE76-4CC8-B6E2-1D8C07A0EED2}"/>
              </a:ext>
            </a:extLst>
          </p:cNvPr>
          <p:cNvSpPr>
            <a:spLocks noGrp="1"/>
          </p:cNvSpPr>
          <p:nvPr>
            <p:ph type="body" sz="quarter" idx="20"/>
          </p:nvPr>
        </p:nvSpPr>
        <p:spPr>
          <a:xfrm>
            <a:off x="8126484" y="4509120"/>
            <a:ext cx="1592263"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36" name="Text Placeholder 28">
            <a:extLst>
              <a:ext uri="{FF2B5EF4-FFF2-40B4-BE49-F238E27FC236}">
                <a16:creationId xmlns:a16="http://schemas.microsoft.com/office/drawing/2014/main" id="{70ED2214-0891-4492-87CB-D31893D93B69}"/>
              </a:ext>
            </a:extLst>
          </p:cNvPr>
          <p:cNvSpPr>
            <a:spLocks noGrp="1"/>
          </p:cNvSpPr>
          <p:nvPr>
            <p:ph type="body" sz="quarter" idx="33" hasCustomPrompt="1"/>
          </p:nvPr>
        </p:nvSpPr>
        <p:spPr>
          <a:xfrm>
            <a:off x="10004546" y="3789040"/>
            <a:ext cx="1595438" cy="581025"/>
          </a:xfrm>
          <a:prstGeom prst="rect">
            <a:avLst/>
          </a:prstGeo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F4A3258C-3694-4F80-B9C7-B2AF8E34F6B0}"/>
              </a:ext>
              <a:ext uri="{C183D7F6-B498-43B3-948B-1728B52AA6E4}">
                <adec:decorative xmlns:adec="http://schemas.microsoft.com/office/drawing/2017/decorative" val="1"/>
              </a:ext>
            </a:extLst>
          </p:cNvPr>
          <p:cNvCxnSpPr>
            <a:cxnSpLocks/>
          </p:cNvCxnSpPr>
          <p:nvPr userDrawn="1"/>
        </p:nvCxnSpPr>
        <p:spPr>
          <a:xfrm>
            <a:off x="10004546" y="4365104"/>
            <a:ext cx="159543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 Placeholder 16">
            <a:extLst>
              <a:ext uri="{FF2B5EF4-FFF2-40B4-BE49-F238E27FC236}">
                <a16:creationId xmlns:a16="http://schemas.microsoft.com/office/drawing/2014/main" id="{10BD7CCA-CA12-42FF-A1F6-A558ACA69CE7}"/>
              </a:ext>
            </a:extLst>
          </p:cNvPr>
          <p:cNvSpPr>
            <a:spLocks noGrp="1"/>
          </p:cNvSpPr>
          <p:nvPr>
            <p:ph type="body" sz="quarter" idx="21"/>
          </p:nvPr>
        </p:nvSpPr>
        <p:spPr>
          <a:xfrm>
            <a:off x="10004546" y="4509120"/>
            <a:ext cx="1595438" cy="646331"/>
          </a:xfrm>
          <a:prstGeom prst="rect">
            <a:avLst/>
          </a:prstGeom>
        </p:spPr>
        <p:txBody>
          <a:bodyPr lIns="90000" anchor="t"/>
          <a:lstStyle>
            <a:lvl1pPr marL="179388" indent="-179388">
              <a:spcBef>
                <a:spcPts val="400"/>
              </a:spcBef>
              <a:buSzPct val="100000"/>
              <a:buFont typeface="Arial" panose="020B0604020202020204" pitchFamily="34" charset="0"/>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39" name="Freeform: Shape 38" descr="Yellow-Dark Blue MIS Identity bar">
            <a:extLst>
              <a:ext uri="{FF2B5EF4-FFF2-40B4-BE49-F238E27FC236}">
                <a16:creationId xmlns:a16="http://schemas.microsoft.com/office/drawing/2014/main" id="{4E970D88-DC52-4F2C-8E6B-321D6900BF32}"/>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636609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92">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text side by side w/ footer bar">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200" y="457200"/>
            <a:ext cx="7543800" cy="553998"/>
          </a:xfrm>
        </p:spPr>
        <p:txBody>
          <a:bodyPr/>
          <a:lstStyle/>
          <a:p>
            <a:r>
              <a:rPr lang="en-US"/>
              <a:t>Click to edit Master title style</a:t>
            </a:r>
          </a:p>
        </p:txBody>
      </p:sp>
      <p:sp>
        <p:nvSpPr>
          <p:cNvPr id="5" name="Rectangle 4">
            <a:extLst>
              <a:ext uri="{FF2B5EF4-FFF2-40B4-BE49-F238E27FC236}">
                <a16:creationId xmlns:a16="http://schemas.microsoft.com/office/drawing/2014/main" id="{0B0B17AC-2EBD-44A2-AD89-64C5454030C0}"/>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7">
            <a:extLst>
              <a:ext uri="{FF2B5EF4-FFF2-40B4-BE49-F238E27FC236}">
                <a16:creationId xmlns:a16="http://schemas.microsoft.com/office/drawing/2014/main" id="{66ACA2AF-73F2-4F37-9436-26BFCC707B4D}"/>
              </a:ext>
            </a:extLst>
          </p:cNvPr>
          <p:cNvSpPr>
            <a:spLocks noGrp="1"/>
          </p:cNvSpPr>
          <p:nvPr>
            <p:ph type="body" sz="quarter" idx="13"/>
          </p:nvPr>
        </p:nvSpPr>
        <p:spPr>
          <a:xfrm>
            <a:off x="8777288" y="1435100"/>
            <a:ext cx="2832100" cy="615553"/>
          </a:xfrm>
          <a:prstGeom prst="rect">
            <a:avLst/>
          </a:prstGeom>
        </p:spPr>
        <p:txBody>
          <a:bodyPr/>
          <a:lstStyle>
            <a:lvl1pPr marL="0" indent="0">
              <a:spcBef>
                <a:spcPts val="1200"/>
              </a:spcBef>
              <a:buNone/>
              <a:defRPr sz="1800">
                <a:solidFill>
                  <a:schemeClr val="tx1"/>
                </a:solidFill>
              </a:defRPr>
            </a:lvl1pPr>
          </a:lstStyle>
          <a:p>
            <a:pPr lvl="0"/>
            <a:r>
              <a:rPr lang="en-US"/>
              <a:t>Click to edit Master text styles</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descr="Yellow-Dark Blue MIS Identity bar">
            <a:extLst>
              <a:ext uri="{FF2B5EF4-FFF2-40B4-BE49-F238E27FC236}">
                <a16:creationId xmlns:a16="http://schemas.microsoft.com/office/drawing/2014/main" id="{CE92B849-94FD-430F-8A14-663CF5F916EA}"/>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54640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904">
          <p15:clr>
            <a:srgbClr val="5ACBF0"/>
          </p15:clr>
        </p15:guide>
        <p15:guide id="33" pos="2976">
          <p15:clr>
            <a:srgbClr val="5ACBF0"/>
          </p15:clr>
        </p15:guide>
        <p15:guide id="34" pos="333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200" y="457200"/>
            <a:ext cx="7543800" cy="553998"/>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82695B69-8A63-4418-BECC-0F88A742AF1F}"/>
              </a:ext>
            </a:extLst>
          </p:cNvPr>
          <p:cNvSpPr>
            <a:spLocks noGrp="1"/>
          </p:cNvSpPr>
          <p:nvPr>
            <p:ph sz="quarter" idx="14"/>
          </p:nvPr>
        </p:nvSpPr>
        <p:spPr>
          <a:xfrm>
            <a:off x="584200" y="1436688"/>
            <a:ext cx="7543800" cy="4832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a:extLst>
              <a:ext uri="{FF2B5EF4-FFF2-40B4-BE49-F238E27FC236}">
                <a16:creationId xmlns:a16="http://schemas.microsoft.com/office/drawing/2014/main" id="{0B0B17AC-2EBD-44A2-AD89-64C5454030C0}"/>
              </a:ext>
              <a:ext uri="{C183D7F6-B498-43B3-948B-1728B52AA6E4}">
                <adec:decorative xmlns:adec="http://schemas.microsoft.com/office/drawing/2017/decorative" val="1"/>
              </a:ext>
            </a:extLst>
          </p:cNvPr>
          <p:cNvSpPr/>
          <p:nvPr userDrawn="1"/>
        </p:nvSpPr>
        <p:spPr bwMode="auto">
          <a:xfrm>
            <a:off x="8420100" y="0"/>
            <a:ext cx="376885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7">
            <a:extLst>
              <a:ext uri="{FF2B5EF4-FFF2-40B4-BE49-F238E27FC236}">
                <a16:creationId xmlns:a16="http://schemas.microsoft.com/office/drawing/2014/main" id="{66ACA2AF-73F2-4F37-9436-26BFCC707B4D}"/>
              </a:ext>
            </a:extLst>
          </p:cNvPr>
          <p:cNvSpPr>
            <a:spLocks noGrp="1"/>
          </p:cNvSpPr>
          <p:nvPr>
            <p:ph type="body" sz="quarter" idx="13"/>
          </p:nvPr>
        </p:nvSpPr>
        <p:spPr>
          <a:xfrm>
            <a:off x="8777288" y="1436688"/>
            <a:ext cx="2832100" cy="615553"/>
          </a:xfrm>
          <a:prstGeom prst="rect">
            <a:avLst/>
          </a:prstGeom>
        </p:spPr>
        <p:txBody>
          <a:bodyPr/>
          <a:lstStyle>
            <a:lvl1pPr marL="0" indent="0">
              <a:buNone/>
              <a:defRPr sz="16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85267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905">
          <p15:clr>
            <a:srgbClr val="5ACBF0"/>
          </p15:clr>
        </p15:guide>
        <p15:guide id="33" pos="2976">
          <p15:clr>
            <a:srgbClr val="5ACBF0"/>
          </p15:clr>
        </p15:guide>
        <p15:guide id="34" pos="333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w/ footer bar">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54D414-873B-4653-87BD-FADB647BD926}"/>
              </a:ext>
            </a:extLst>
          </p:cNvPr>
          <p:cNvSpPr>
            <a:spLocks noGrp="1"/>
          </p:cNvSpPr>
          <p:nvPr>
            <p:ph type="title"/>
          </p:nvPr>
        </p:nvSpPr>
        <p:spPr>
          <a:xfrm>
            <a:off x="584200" y="457200"/>
            <a:ext cx="11025188" cy="553998"/>
          </a:xfrm>
        </p:spPr>
        <p:txBody>
          <a:bodyPr/>
          <a:lstStyle/>
          <a:p>
            <a:r>
              <a:rPr lang="en-US"/>
              <a:t>Click to edit Master title style</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descr="Yellow-Dark Blue MIS Identity bar">
            <a:extLst>
              <a:ext uri="{FF2B5EF4-FFF2-40B4-BE49-F238E27FC236}">
                <a16:creationId xmlns:a16="http://schemas.microsoft.com/office/drawing/2014/main" id="{4B8C765D-3E09-421E-804F-1619658F757B}"/>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151901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904">
          <p15:clr>
            <a:srgbClr val="5ACBF0"/>
          </p15:clr>
        </p15:guide>
        <p15:guide id="33" pos="2976">
          <p15:clr>
            <a:srgbClr val="5ACBF0"/>
          </p15:clr>
        </p15:guide>
        <p15:guide id="34" pos="333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only w/o footer bar">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BC9B650-6C11-4CDE-A79C-8CD93FEF02A5}"/>
              </a:ext>
            </a:extLst>
          </p:cNvPr>
          <p:cNvSpPr>
            <a:spLocks noGrp="1"/>
          </p:cNvSpPr>
          <p:nvPr>
            <p:ph type="title"/>
          </p:nvPr>
        </p:nvSpPr>
        <p:spPr>
          <a:xfrm>
            <a:off x="584200" y="457200"/>
            <a:ext cx="11025188" cy="553998"/>
          </a:xfrm>
        </p:spPr>
        <p:txBody>
          <a:bodyPr/>
          <a:lstStyle/>
          <a:p>
            <a:r>
              <a:rPr lang="en-US"/>
              <a:t>Click to edit Master title style</a:t>
            </a:r>
          </a:p>
        </p:txBody>
      </p:sp>
      <p:sp>
        <p:nvSpPr>
          <p:cNvPr id="7" name="TextBox 6">
            <a:extLst>
              <a:ext uri="{FF2B5EF4-FFF2-40B4-BE49-F238E27FC236}">
                <a16:creationId xmlns:a16="http://schemas.microsoft.com/office/drawing/2014/main" id="{C2E55B9B-902F-4291-9FB5-F077AA5F0E1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590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904">
          <p15:clr>
            <a:srgbClr val="5ACBF0"/>
          </p15:clr>
        </p15:guide>
        <p15:guide id="33" pos="2976">
          <p15:clr>
            <a:srgbClr val="5ACBF0"/>
          </p15:clr>
        </p15:guide>
        <p15:guide id="34" pos="333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artner Title only">
    <p:bg>
      <p:bgPr>
        <a:solidFill>
          <a:srgbClr val="FFFFF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1162957"/>
            <a:ext cx="11025188" cy="369332"/>
          </a:xfrm>
        </p:spPr>
        <p:txBody>
          <a:bodyPr anchor="t"/>
          <a:lstStyle>
            <a:lvl1pPr>
              <a:defRPr sz="2400">
                <a:solidFill>
                  <a:schemeClr val="tx1"/>
                </a:solidFill>
              </a:defRPr>
            </a:lvl1pPr>
          </a:lstStyle>
          <a:p>
            <a:r>
              <a:rPr lang="en-US"/>
              <a:t>Click to edit Master title style</a:t>
            </a:r>
          </a:p>
        </p:txBody>
      </p:sp>
      <p:pic>
        <p:nvPicPr>
          <p:cNvPr id="17" name="object 4">
            <a:extLst>
              <a:ext uri="{FF2B5EF4-FFF2-40B4-BE49-F238E27FC236}">
                <a16:creationId xmlns:a16="http://schemas.microsoft.com/office/drawing/2014/main" id="{4860FC78-E423-4A4D-8A4A-F051E7916DFC}"/>
              </a:ext>
            </a:extLst>
          </p:cNvPr>
          <p:cNvPicPr/>
          <p:nvPr userDrawn="1"/>
        </p:nvPicPr>
        <p:blipFill>
          <a:blip r:embed="rId2"/>
          <a:srcRect/>
          <a:stretch/>
        </p:blipFill>
        <p:spPr>
          <a:xfrm>
            <a:off x="584200" y="448475"/>
            <a:ext cx="1380933" cy="300038"/>
          </a:xfrm>
          <a:prstGeom prst="rect">
            <a:avLst/>
          </a:prstGeom>
        </p:spPr>
      </p:pic>
      <p:sp>
        <p:nvSpPr>
          <p:cNvPr id="19" name="Picture Placeholder 5" descr="Company logo placeholder">
            <a:extLst>
              <a:ext uri="{FF2B5EF4-FFF2-40B4-BE49-F238E27FC236}">
                <a16:creationId xmlns:a16="http://schemas.microsoft.com/office/drawing/2014/main" id="{17DAD6E9-37F4-4EB5-BCE1-15511577E240}"/>
              </a:ext>
            </a:extLst>
          </p:cNvPr>
          <p:cNvSpPr>
            <a:spLocks noGrp="1"/>
          </p:cNvSpPr>
          <p:nvPr>
            <p:ph type="pic" sz="quarter" idx="13" hasCustomPrompt="1"/>
          </p:nvPr>
        </p:nvSpPr>
        <p:spPr>
          <a:xfrm>
            <a:off x="9767564" y="249029"/>
            <a:ext cx="1840236" cy="558800"/>
          </a:xfrm>
          <a:prstGeom prst="rect">
            <a:avLst/>
          </a:prstGeom>
        </p:spPr>
        <p:txBody>
          <a:bodyPr wrap="none" anchor="ctr">
            <a:normAutofit/>
          </a:bodyPr>
          <a:lstStyle>
            <a:lvl1pPr marL="0" indent="0" algn="ctr">
              <a:buNone/>
              <a:defRPr lang="en-US" sz="1800">
                <a:solidFill>
                  <a:schemeClr val="tx1"/>
                </a:solidFill>
              </a:defRPr>
            </a:lvl1pPr>
          </a:lstStyle>
          <a:p>
            <a:r>
              <a:rPr lang="en-US"/>
              <a:t>Customer Logo</a:t>
            </a:r>
          </a:p>
        </p:txBody>
      </p:sp>
      <p:cxnSp>
        <p:nvCxnSpPr>
          <p:cNvPr id="5" name="Straight Connector 4">
            <a:extLst>
              <a:ext uri="{FF2B5EF4-FFF2-40B4-BE49-F238E27FC236}">
                <a16:creationId xmlns:a16="http://schemas.microsoft.com/office/drawing/2014/main" id="{9CF1CF54-A1A3-4A02-924B-406180442434}"/>
              </a:ext>
              <a:ext uri="{C183D7F6-B498-43B3-948B-1728B52AA6E4}">
                <adec:decorative xmlns:adec="http://schemas.microsoft.com/office/drawing/2017/decorative" val="1"/>
              </a:ext>
            </a:extLst>
          </p:cNvPr>
          <p:cNvCxnSpPr>
            <a:cxnSpLocks/>
          </p:cNvCxnSpPr>
          <p:nvPr userDrawn="1"/>
        </p:nvCxnSpPr>
        <p:spPr>
          <a:xfrm>
            <a:off x="0" y="972604"/>
            <a:ext cx="12192000"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Freeform: Shape 9" descr="Yellow-Dark Blue MIS Identity bar">
            <a:extLst>
              <a:ext uri="{FF2B5EF4-FFF2-40B4-BE49-F238E27FC236}">
                <a16:creationId xmlns:a16="http://schemas.microsoft.com/office/drawing/2014/main" id="{DBE68491-D94F-4B24-8B52-7A22BB076643}"/>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773834556"/>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with bar">
    <p:bg>
      <p:bgPr>
        <a:solidFill>
          <a:schemeClr val="bg1"/>
        </a:solidFill>
        <a:effectLst/>
      </p:bgPr>
    </p:bg>
    <p:spTree>
      <p:nvGrpSpPr>
        <p:cNvPr id="1" name=""/>
        <p:cNvGrpSpPr/>
        <p:nvPr/>
      </p:nvGrpSpPr>
      <p:grpSpPr>
        <a:xfrm>
          <a:off x="0" y="0"/>
          <a:ext cx="0" cy="0"/>
          <a:chOff x="0" y="0"/>
          <a:chExt cx="0" cy="0"/>
        </a:xfrm>
      </p:grpSpPr>
      <p:sp>
        <p:nvSpPr>
          <p:cNvPr id="3" name="Freeform: Shape 2" descr="Yellow-Dark Blue MIS Identity bar">
            <a:extLst>
              <a:ext uri="{FF2B5EF4-FFF2-40B4-BE49-F238E27FC236}">
                <a16:creationId xmlns:a16="http://schemas.microsoft.com/office/drawing/2014/main" id="{59299126-A5E7-4A46-864B-F4858368B76F}"/>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143673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4">
          <p15:clr>
            <a:srgbClr val="5ACBF0"/>
          </p15:clr>
        </p15:guide>
        <p15:guide id="30" orient="horz" pos="288">
          <p15:clr>
            <a:srgbClr val="5ACBF0"/>
          </p15:clr>
        </p15:guide>
        <p15:guide id="31" pos="384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Header Line 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p:nvPr/>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Content Placeholder 4">
            <a:extLst>
              <a:ext uri="{FF2B5EF4-FFF2-40B4-BE49-F238E27FC236}">
                <a16:creationId xmlns:a16="http://schemas.microsoft.com/office/drawing/2014/main" id="{1FC55D3F-CCFA-494D-8216-70DC416A77A5}"/>
              </a:ext>
            </a:extLst>
          </p:cNvPr>
          <p:cNvSpPr>
            <a:spLocks noGrp="1"/>
          </p:cNvSpPr>
          <p:nvPr>
            <p:ph sz="quarter" idx="10"/>
          </p:nvPr>
        </p:nvSpPr>
        <p:spPr>
          <a:xfrm>
            <a:off x="584200" y="1435100"/>
            <a:ext cx="1102201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Freeform: Shape 7" descr="Yellow-Dark Blue MIS Identity bar">
            <a:extLst>
              <a:ext uri="{FF2B5EF4-FFF2-40B4-BE49-F238E27FC236}">
                <a16:creationId xmlns:a16="http://schemas.microsoft.com/office/drawing/2014/main" id="{658779CA-01FE-485A-8586-A86DA50EA150}"/>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573606292"/>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p:nvPr/>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ext Placeholder 11">
            <a:extLst>
              <a:ext uri="{FF2B5EF4-FFF2-40B4-BE49-F238E27FC236}">
                <a16:creationId xmlns:a16="http://schemas.microsoft.com/office/drawing/2014/main" id="{87403F61-928B-412C-AB39-623634156651}"/>
              </a:ext>
            </a:extLst>
          </p:cNvPr>
          <p:cNvSpPr>
            <a:spLocks noGrp="1"/>
          </p:cNvSpPr>
          <p:nvPr>
            <p:ph type="body" sz="quarter" idx="16"/>
          </p:nvPr>
        </p:nvSpPr>
        <p:spPr>
          <a:xfrm>
            <a:off x="584200"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5263FD6D-930F-4517-A823-C3DB5923D5AF}"/>
              </a:ext>
            </a:extLst>
          </p:cNvPr>
          <p:cNvSpPr>
            <a:spLocks noGrp="1"/>
          </p:cNvSpPr>
          <p:nvPr>
            <p:ph type="body" sz="quarter" idx="18"/>
          </p:nvPr>
        </p:nvSpPr>
        <p:spPr>
          <a:xfrm>
            <a:off x="584200" y="2197100"/>
            <a:ext cx="5219700" cy="1574800"/>
          </a:xfrm>
        </p:spPr>
        <p:txBody>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 Placeholder 11">
            <a:extLst>
              <a:ext uri="{FF2B5EF4-FFF2-40B4-BE49-F238E27FC236}">
                <a16:creationId xmlns:a16="http://schemas.microsoft.com/office/drawing/2014/main" id="{CAE0438F-20C7-4B98-8015-17EBEF62620A}"/>
              </a:ext>
            </a:extLst>
          </p:cNvPr>
          <p:cNvSpPr>
            <a:spLocks noGrp="1"/>
          </p:cNvSpPr>
          <p:nvPr>
            <p:ph type="body" sz="quarter" idx="17"/>
          </p:nvPr>
        </p:nvSpPr>
        <p:spPr>
          <a:xfrm>
            <a:off x="6397625" y="1436688"/>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2256F64B-9B76-4491-98A0-BF0087C10CB4}"/>
              </a:ext>
            </a:extLst>
          </p:cNvPr>
          <p:cNvSpPr>
            <a:spLocks noGrp="1"/>
          </p:cNvSpPr>
          <p:nvPr>
            <p:ph type="body" sz="quarter" idx="19"/>
          </p:nvPr>
        </p:nvSpPr>
        <p:spPr>
          <a:xfrm>
            <a:off x="6397625" y="2197100"/>
            <a:ext cx="5219700" cy="1574800"/>
          </a:xfrm>
        </p:spPr>
        <p:txBody>
          <a:bodyPr/>
          <a:lstStyle>
            <a:lvl1pPr>
              <a:defRPr sz="2000"/>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Freeform: Shape 7" descr="Yellow-Dark Blue MIS Identity bar">
            <a:extLst>
              <a:ext uri="{FF2B5EF4-FFF2-40B4-BE49-F238E27FC236}">
                <a16:creationId xmlns:a16="http://schemas.microsoft.com/office/drawing/2014/main" id="{658779CA-01FE-485A-8586-A86DA50EA150}"/>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223145574"/>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23" name="Straight Connector 22">
            <a:extLst>
              <a:ext uri="{FF2B5EF4-FFF2-40B4-BE49-F238E27FC236}">
                <a16:creationId xmlns:a16="http://schemas.microsoft.com/office/drawing/2014/main" id="{ECD4E853-30DF-4D73-A261-3847DAC23725}"/>
              </a:ext>
            </a:extLst>
          </p:cNvPr>
          <p:cNvCxnSpPr/>
          <p:nvPr userDrawn="1"/>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7EA1062E-9716-4B0C-A953-A4D8BA93E555}"/>
              </a:ext>
            </a:extLst>
          </p:cNvPr>
          <p:cNvSpPr>
            <a:spLocks noGrp="1"/>
          </p:cNvSpPr>
          <p:nvPr>
            <p:ph type="body" sz="quarter" idx="22"/>
          </p:nvPr>
        </p:nvSpPr>
        <p:spPr>
          <a:xfrm>
            <a:off x="584200" y="1438275"/>
            <a:ext cx="2438532"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9">
            <a:extLst>
              <a:ext uri="{FF2B5EF4-FFF2-40B4-BE49-F238E27FC236}">
                <a16:creationId xmlns:a16="http://schemas.microsoft.com/office/drawing/2014/main" id="{28AE692B-25C9-4331-96EE-02FAD9F16D6D}"/>
              </a:ext>
            </a:extLst>
          </p:cNvPr>
          <p:cNvSpPr>
            <a:spLocks noGrp="1"/>
          </p:cNvSpPr>
          <p:nvPr>
            <p:ph type="body" sz="quarter" idx="23"/>
          </p:nvPr>
        </p:nvSpPr>
        <p:spPr>
          <a:xfrm>
            <a:off x="584200" y="2276475"/>
            <a:ext cx="2438531" cy="1144929"/>
          </a:xfrm>
          <a:prstGeom prst="rect">
            <a:avLst/>
          </a:prstGeo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B1757A43-FFF9-425D-AFD0-3ACDB3F22B44}"/>
              </a:ext>
            </a:extLst>
          </p:cNvPr>
          <p:cNvSpPr>
            <a:spLocks noGrp="1"/>
          </p:cNvSpPr>
          <p:nvPr>
            <p:ph type="body" sz="quarter" idx="17"/>
          </p:nvPr>
        </p:nvSpPr>
        <p:spPr>
          <a:xfrm>
            <a:off x="3445550" y="1438275"/>
            <a:ext cx="2438532"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9">
            <a:extLst>
              <a:ext uri="{FF2B5EF4-FFF2-40B4-BE49-F238E27FC236}">
                <a16:creationId xmlns:a16="http://schemas.microsoft.com/office/drawing/2014/main" id="{7BE92A37-A7DE-4070-8A2A-36114F7F979C}"/>
              </a:ext>
            </a:extLst>
          </p:cNvPr>
          <p:cNvSpPr>
            <a:spLocks noGrp="1"/>
          </p:cNvSpPr>
          <p:nvPr>
            <p:ph type="body" sz="quarter" idx="15"/>
          </p:nvPr>
        </p:nvSpPr>
        <p:spPr>
          <a:xfrm>
            <a:off x="3445550" y="2276475"/>
            <a:ext cx="2438531" cy="1144929"/>
          </a:xfrm>
          <a:prstGeom prst="rect">
            <a:avLst/>
          </a:prstGeo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19" name="Text Placeholder 11">
            <a:extLst>
              <a:ext uri="{FF2B5EF4-FFF2-40B4-BE49-F238E27FC236}">
                <a16:creationId xmlns:a16="http://schemas.microsoft.com/office/drawing/2014/main" id="{2AE3C48B-11E6-45C1-A682-1EC5B01B277E}"/>
              </a:ext>
            </a:extLst>
          </p:cNvPr>
          <p:cNvSpPr>
            <a:spLocks noGrp="1"/>
          </p:cNvSpPr>
          <p:nvPr>
            <p:ph type="body" sz="quarter" idx="18"/>
          </p:nvPr>
        </p:nvSpPr>
        <p:spPr>
          <a:xfrm>
            <a:off x="6306900" y="1438275"/>
            <a:ext cx="2438532"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033314B8-68ED-42CE-B237-C7C70F46A986}"/>
              </a:ext>
            </a:extLst>
          </p:cNvPr>
          <p:cNvSpPr>
            <a:spLocks noGrp="1"/>
          </p:cNvSpPr>
          <p:nvPr>
            <p:ph type="body" sz="quarter" idx="19"/>
          </p:nvPr>
        </p:nvSpPr>
        <p:spPr>
          <a:xfrm>
            <a:off x="6306900" y="2276475"/>
            <a:ext cx="2438531" cy="1144929"/>
          </a:xfrm>
          <a:prstGeom prst="rect">
            <a:avLst/>
          </a:prstGeo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21" name="Text Placeholder 11">
            <a:extLst>
              <a:ext uri="{FF2B5EF4-FFF2-40B4-BE49-F238E27FC236}">
                <a16:creationId xmlns:a16="http://schemas.microsoft.com/office/drawing/2014/main" id="{161F258D-34CB-4F5F-838F-3E3C02113145}"/>
              </a:ext>
            </a:extLst>
          </p:cNvPr>
          <p:cNvSpPr>
            <a:spLocks noGrp="1"/>
          </p:cNvSpPr>
          <p:nvPr>
            <p:ph type="body" sz="quarter" idx="20"/>
          </p:nvPr>
        </p:nvSpPr>
        <p:spPr>
          <a:xfrm>
            <a:off x="9168251" y="1438275"/>
            <a:ext cx="2438532"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6" name="Text Placeholder 9">
            <a:extLst>
              <a:ext uri="{FF2B5EF4-FFF2-40B4-BE49-F238E27FC236}">
                <a16:creationId xmlns:a16="http://schemas.microsoft.com/office/drawing/2014/main" id="{455BCDEE-67BA-4FC9-A197-C9F580899FB4}"/>
              </a:ext>
            </a:extLst>
          </p:cNvPr>
          <p:cNvSpPr>
            <a:spLocks noGrp="1"/>
          </p:cNvSpPr>
          <p:nvPr>
            <p:ph type="body" sz="quarter" idx="21"/>
          </p:nvPr>
        </p:nvSpPr>
        <p:spPr>
          <a:xfrm>
            <a:off x="9168251" y="2276475"/>
            <a:ext cx="2438531" cy="1144929"/>
          </a:xfrm>
          <a:prstGeom prst="rect">
            <a:avLst/>
          </a:prstGeom>
        </p:spPr>
        <p:txBody>
          <a:bodyPr wrap="square">
            <a:spAutoFit/>
          </a:bodyPr>
          <a:lstStyle>
            <a:lvl1pPr marL="228600" indent="-228600">
              <a:buSzPct val="100000"/>
              <a:buFont typeface="Arial" panose="020B0604020202020204" pitchFamily="34" charset="0"/>
              <a:buChar char="•"/>
              <a:defRPr lang="en-US" sz="1800" dirty="0"/>
            </a:lvl1pPr>
            <a:lvl2pPr marL="403225" indent="-182563">
              <a:buSzPct val="100000"/>
              <a:buFont typeface="Arial" panose="020B0604020202020204" pitchFamily="34" charset="0"/>
              <a:buChar char="‒"/>
              <a:defRPr lang="en-US" sz="1600" dirty="0"/>
            </a:lvl2pPr>
            <a:lvl3pPr marL="631825" indent="-212725">
              <a:buSzPct val="100000"/>
              <a:buFont typeface="Wingdings" panose="05000000000000000000" pitchFamily="2" charset="2"/>
              <a:buChar char="§"/>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p:txBody>
      </p:sp>
      <p:sp>
        <p:nvSpPr>
          <p:cNvPr id="8" name="Freeform: Shape 7" descr="Yellow-Dark Blue MIS Identity bar">
            <a:extLst>
              <a:ext uri="{FF2B5EF4-FFF2-40B4-BE49-F238E27FC236}">
                <a16:creationId xmlns:a16="http://schemas.microsoft.com/office/drawing/2014/main" id="{658779CA-01FE-485A-8586-A86DA50EA150}"/>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5068051"/>
      </p:ext>
    </p:extLst>
  </p:cSld>
  <p:clrMapOvr>
    <a:masterClrMapping/>
  </p:clrMapOvr>
  <p:transition>
    <p:fade/>
  </p:transition>
  <p:extLst>
    <p:ext uri="{DCECCB84-F9BA-43D5-87BE-67443E8EF086}">
      <p15:sldGuideLst xmlns:p15="http://schemas.microsoft.com/office/powerpoint/2012/main">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Multiple Speaker Intro">
    <p:bg>
      <p:bgPr>
        <a:solidFill>
          <a:schemeClr val="bg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830AA4C2-9F52-490B-908A-7A7CFE60DB15}"/>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cxnSp>
        <p:nvCxnSpPr>
          <p:cNvPr id="27" name="Straight Connector 26">
            <a:extLst>
              <a:ext uri="{FF2B5EF4-FFF2-40B4-BE49-F238E27FC236}">
                <a16:creationId xmlns:a16="http://schemas.microsoft.com/office/drawing/2014/main" id="{4F8F9280-159C-460C-8860-58BCC4AEE168}"/>
              </a:ext>
              <a:ext uri="{C183D7F6-B498-43B3-948B-1728B52AA6E4}">
                <adec:decorative xmlns:adec="http://schemas.microsoft.com/office/drawing/2017/decorative" val="1"/>
              </a:ext>
            </a:extLst>
          </p:cNvPr>
          <p:cNvCxnSpPr/>
          <p:nvPr userDrawn="1"/>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Picture Placeholder 4">
            <a:extLst>
              <a:ext uri="{FF2B5EF4-FFF2-40B4-BE49-F238E27FC236}">
                <a16:creationId xmlns:a16="http://schemas.microsoft.com/office/drawing/2014/main" id="{FA013B4E-466E-4841-B277-D3C5203920CD}"/>
              </a:ext>
            </a:extLst>
          </p:cNvPr>
          <p:cNvSpPr>
            <a:spLocks noGrp="1"/>
          </p:cNvSpPr>
          <p:nvPr>
            <p:ph type="pic" sz="quarter" idx="24"/>
          </p:nvPr>
        </p:nvSpPr>
        <p:spPr>
          <a:xfrm>
            <a:off x="1457528" y="1438274"/>
            <a:ext cx="3398837" cy="3133726"/>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4" name="Text Placeholder 11">
            <a:extLst>
              <a:ext uri="{FF2B5EF4-FFF2-40B4-BE49-F238E27FC236}">
                <a16:creationId xmlns:a16="http://schemas.microsoft.com/office/drawing/2014/main" id="{874DA968-FFCD-4375-81B0-A47FE6269295}"/>
              </a:ext>
            </a:extLst>
          </p:cNvPr>
          <p:cNvSpPr>
            <a:spLocks noGrp="1"/>
          </p:cNvSpPr>
          <p:nvPr>
            <p:ph type="body" sz="quarter" idx="22"/>
          </p:nvPr>
        </p:nvSpPr>
        <p:spPr>
          <a:xfrm>
            <a:off x="1467909" y="4843063"/>
            <a:ext cx="3388456" cy="307777"/>
          </a:xfrm>
          <a:prstGeom prst="rect">
            <a:avLst/>
          </a:prstGeom>
        </p:spPr>
        <p:txBody>
          <a:bodyPr lIns="0" rIns="0"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D78F466D-086E-4D76-B898-9BDD410C7E0D}"/>
              </a:ext>
            </a:extLst>
          </p:cNvPr>
          <p:cNvSpPr>
            <a:spLocks noGrp="1"/>
          </p:cNvSpPr>
          <p:nvPr>
            <p:ph type="body" sz="quarter" idx="23"/>
          </p:nvPr>
        </p:nvSpPr>
        <p:spPr>
          <a:xfrm>
            <a:off x="1467910" y="5281226"/>
            <a:ext cx="3388455" cy="369332"/>
          </a:xfrm>
          <a:prstGeom prst="rect">
            <a:avLst/>
          </a:prstGeom>
        </p:spPr>
        <p:txBody>
          <a:bodyPr wrap="square" lIns="0" rIns="0">
            <a:spAutoFit/>
          </a:bodyPr>
          <a:lstStyle>
            <a:lvl1pPr marL="0" indent="0">
              <a:spcBef>
                <a:spcPts val="0"/>
              </a:spcBef>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p:txBody>
      </p:sp>
      <p:sp>
        <p:nvSpPr>
          <p:cNvPr id="16" name="Picture Placeholder 4">
            <a:extLst>
              <a:ext uri="{FF2B5EF4-FFF2-40B4-BE49-F238E27FC236}">
                <a16:creationId xmlns:a16="http://schemas.microsoft.com/office/drawing/2014/main" id="{02896B71-71BD-4FBB-9CB0-1AA7BB511FC5}"/>
              </a:ext>
            </a:extLst>
          </p:cNvPr>
          <p:cNvSpPr>
            <a:spLocks noGrp="1"/>
          </p:cNvSpPr>
          <p:nvPr>
            <p:ph type="pic" sz="quarter" idx="25"/>
          </p:nvPr>
        </p:nvSpPr>
        <p:spPr>
          <a:xfrm>
            <a:off x="7354437" y="1438274"/>
            <a:ext cx="3398837" cy="3133726"/>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7" name="Text Placeholder 11">
            <a:extLst>
              <a:ext uri="{FF2B5EF4-FFF2-40B4-BE49-F238E27FC236}">
                <a16:creationId xmlns:a16="http://schemas.microsoft.com/office/drawing/2014/main" id="{120B838A-179F-4B10-8942-9B111C831A6B}"/>
              </a:ext>
            </a:extLst>
          </p:cNvPr>
          <p:cNvSpPr>
            <a:spLocks noGrp="1"/>
          </p:cNvSpPr>
          <p:nvPr>
            <p:ph type="body" sz="quarter" idx="17"/>
          </p:nvPr>
        </p:nvSpPr>
        <p:spPr>
          <a:xfrm>
            <a:off x="7364818" y="4843063"/>
            <a:ext cx="3388456" cy="307777"/>
          </a:xfrm>
          <a:prstGeom prst="rect">
            <a:avLst/>
          </a:prstGeom>
        </p:spPr>
        <p:txBody>
          <a:bodyPr lIns="0" rIns="0"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8" name="Text Placeholder 9">
            <a:extLst>
              <a:ext uri="{FF2B5EF4-FFF2-40B4-BE49-F238E27FC236}">
                <a16:creationId xmlns:a16="http://schemas.microsoft.com/office/drawing/2014/main" id="{002208D4-B6F0-48A4-9A96-4C9CCD33C848}"/>
              </a:ext>
            </a:extLst>
          </p:cNvPr>
          <p:cNvSpPr>
            <a:spLocks noGrp="1"/>
          </p:cNvSpPr>
          <p:nvPr>
            <p:ph type="body" sz="quarter" idx="15"/>
          </p:nvPr>
        </p:nvSpPr>
        <p:spPr>
          <a:xfrm>
            <a:off x="7364819" y="5281226"/>
            <a:ext cx="3388455" cy="369332"/>
          </a:xfrm>
          <a:prstGeom prst="rect">
            <a:avLst/>
          </a:prstGeom>
        </p:spPr>
        <p:txBody>
          <a:bodyPr wrap="square" lIns="0" rIns="0">
            <a:spAutoFit/>
          </a:bodyPr>
          <a:lstStyle>
            <a:lvl1pPr marL="0" indent="0">
              <a:spcBef>
                <a:spcPts val="0"/>
              </a:spcBef>
              <a:buNone/>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p:txBody>
      </p:sp>
      <p:sp>
        <p:nvSpPr>
          <p:cNvPr id="25" name="Freeform: Shape 24" descr="Yellow-Dark Blue MIS Identity bar">
            <a:extLst>
              <a:ext uri="{FF2B5EF4-FFF2-40B4-BE49-F238E27FC236}">
                <a16:creationId xmlns:a16="http://schemas.microsoft.com/office/drawing/2014/main" id="{8DE7F08E-044E-4CE5-9D71-7862BEA83F40}"/>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7846294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48">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3 photo and content">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Picture Placeholder 4">
            <a:extLst>
              <a:ext uri="{FF2B5EF4-FFF2-40B4-BE49-F238E27FC236}">
                <a16:creationId xmlns:a16="http://schemas.microsoft.com/office/drawing/2014/main" id="{508C0412-6898-4CCA-9893-50B47761DA35}"/>
              </a:ext>
            </a:extLst>
          </p:cNvPr>
          <p:cNvSpPr>
            <a:spLocks noGrp="1"/>
          </p:cNvSpPr>
          <p:nvPr>
            <p:ph type="pic" sz="quarter" idx="24"/>
          </p:nvPr>
        </p:nvSpPr>
        <p:spPr>
          <a:xfrm>
            <a:off x="595570" y="1438275"/>
            <a:ext cx="3398837"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5" name="Text Placeholder 11">
            <a:extLst>
              <a:ext uri="{FF2B5EF4-FFF2-40B4-BE49-F238E27FC236}">
                <a16:creationId xmlns:a16="http://schemas.microsoft.com/office/drawing/2014/main" id="{DE6403F9-49C7-4589-A50B-2FA29535D058}"/>
              </a:ext>
            </a:extLst>
          </p:cNvPr>
          <p:cNvSpPr>
            <a:spLocks noGrp="1"/>
          </p:cNvSpPr>
          <p:nvPr>
            <p:ph type="body" sz="quarter" idx="22"/>
          </p:nvPr>
        </p:nvSpPr>
        <p:spPr>
          <a:xfrm>
            <a:off x="595570" y="3731911"/>
            <a:ext cx="3388456"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3" name="Text Placeholder 2">
            <a:extLst>
              <a:ext uri="{FF2B5EF4-FFF2-40B4-BE49-F238E27FC236}">
                <a16:creationId xmlns:a16="http://schemas.microsoft.com/office/drawing/2014/main" id="{BBEB739D-73D7-4655-AD63-B253F4F1C8E7}"/>
              </a:ext>
            </a:extLst>
          </p:cNvPr>
          <p:cNvSpPr>
            <a:spLocks noGrp="1"/>
          </p:cNvSpPr>
          <p:nvPr>
            <p:ph type="body" sz="quarter" idx="27"/>
          </p:nvPr>
        </p:nvSpPr>
        <p:spPr>
          <a:xfrm>
            <a:off x="595313" y="4570110"/>
            <a:ext cx="3398837" cy="1698927"/>
          </a:xfrm>
        </p:spPr>
        <p:txBody>
          <a:bodyPr/>
          <a:lstStyle>
            <a:lvl1pPr marL="0" indent="0">
              <a:buNone/>
              <a:defRPr sz="1800"/>
            </a:lvl1pPr>
            <a:lvl2pPr marL="342900" indent="-230188">
              <a:buFont typeface="Arial" panose="020B0604020202020204" pitchFamily="34" charset="0"/>
              <a:buChar char="•"/>
              <a:defRPr sz="1600"/>
            </a:lvl2pPr>
          </a:lstStyle>
          <a:p>
            <a:pPr lvl="0"/>
            <a:r>
              <a:rPr lang="en-US"/>
              <a:t>Click to edit Master text styles</a:t>
            </a:r>
          </a:p>
          <a:p>
            <a:pPr lvl="1"/>
            <a:r>
              <a:rPr lang="en-US"/>
              <a:t>Second level</a:t>
            </a:r>
          </a:p>
        </p:txBody>
      </p:sp>
      <p:sp>
        <p:nvSpPr>
          <p:cNvPr id="17" name="Picture Placeholder 4">
            <a:extLst>
              <a:ext uri="{FF2B5EF4-FFF2-40B4-BE49-F238E27FC236}">
                <a16:creationId xmlns:a16="http://schemas.microsoft.com/office/drawing/2014/main" id="{3E68F51A-2AED-4F9E-B651-BF6554CF03F6}"/>
              </a:ext>
            </a:extLst>
          </p:cNvPr>
          <p:cNvSpPr>
            <a:spLocks noGrp="1"/>
          </p:cNvSpPr>
          <p:nvPr>
            <p:ph type="pic" sz="quarter" idx="25"/>
          </p:nvPr>
        </p:nvSpPr>
        <p:spPr>
          <a:xfrm>
            <a:off x="4403060" y="1438275"/>
            <a:ext cx="3398837"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18" name="Text Placeholder 11">
            <a:extLst>
              <a:ext uri="{FF2B5EF4-FFF2-40B4-BE49-F238E27FC236}">
                <a16:creationId xmlns:a16="http://schemas.microsoft.com/office/drawing/2014/main" id="{CCD90BD6-DF30-4D65-ACD5-E07F2172A852}"/>
              </a:ext>
            </a:extLst>
          </p:cNvPr>
          <p:cNvSpPr>
            <a:spLocks noGrp="1"/>
          </p:cNvSpPr>
          <p:nvPr>
            <p:ph type="body" sz="quarter" idx="17"/>
          </p:nvPr>
        </p:nvSpPr>
        <p:spPr>
          <a:xfrm>
            <a:off x="4408251" y="3731911"/>
            <a:ext cx="3388456"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2">
            <a:extLst>
              <a:ext uri="{FF2B5EF4-FFF2-40B4-BE49-F238E27FC236}">
                <a16:creationId xmlns:a16="http://schemas.microsoft.com/office/drawing/2014/main" id="{00F2CC65-D2EC-4B35-8F85-4280532A76CD}"/>
              </a:ext>
            </a:extLst>
          </p:cNvPr>
          <p:cNvSpPr>
            <a:spLocks noGrp="1"/>
          </p:cNvSpPr>
          <p:nvPr>
            <p:ph type="body" sz="quarter" idx="28"/>
          </p:nvPr>
        </p:nvSpPr>
        <p:spPr>
          <a:xfrm>
            <a:off x="4397870" y="4570110"/>
            <a:ext cx="3398837" cy="1698927"/>
          </a:xfrm>
        </p:spPr>
        <p:txBody>
          <a:bodyPr/>
          <a:lstStyle>
            <a:lvl1pPr marL="0" indent="0">
              <a:buNone/>
              <a:defRPr sz="1800"/>
            </a:lvl1pPr>
            <a:lvl2pPr marL="342900" indent="-230188">
              <a:buFont typeface="Arial" panose="020B0604020202020204" pitchFamily="34" charset="0"/>
              <a:buChar char="•"/>
              <a:defRPr sz="1600"/>
            </a:lvl2pPr>
          </a:lstStyle>
          <a:p>
            <a:pPr lvl="0"/>
            <a:r>
              <a:rPr lang="en-US"/>
              <a:t>Click to edit Master text styles</a:t>
            </a:r>
          </a:p>
          <a:p>
            <a:pPr lvl="1"/>
            <a:r>
              <a:rPr lang="en-US"/>
              <a:t>Second level</a:t>
            </a:r>
          </a:p>
        </p:txBody>
      </p:sp>
      <p:sp>
        <p:nvSpPr>
          <p:cNvPr id="20" name="Picture Placeholder 4">
            <a:extLst>
              <a:ext uri="{FF2B5EF4-FFF2-40B4-BE49-F238E27FC236}">
                <a16:creationId xmlns:a16="http://schemas.microsoft.com/office/drawing/2014/main" id="{1023A55F-703C-4394-9476-11721D7AF83D}"/>
              </a:ext>
            </a:extLst>
          </p:cNvPr>
          <p:cNvSpPr>
            <a:spLocks noGrp="1"/>
          </p:cNvSpPr>
          <p:nvPr>
            <p:ph type="pic" sz="quarter" idx="26"/>
          </p:nvPr>
        </p:nvSpPr>
        <p:spPr>
          <a:xfrm>
            <a:off x="8210551" y="1438275"/>
            <a:ext cx="3398837"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1" name="Text Placeholder 11">
            <a:extLst>
              <a:ext uri="{FF2B5EF4-FFF2-40B4-BE49-F238E27FC236}">
                <a16:creationId xmlns:a16="http://schemas.microsoft.com/office/drawing/2014/main" id="{16F9E630-BD59-49E6-9D4A-A14FAA0494BE}"/>
              </a:ext>
            </a:extLst>
          </p:cNvPr>
          <p:cNvSpPr>
            <a:spLocks noGrp="1"/>
          </p:cNvSpPr>
          <p:nvPr>
            <p:ph type="body" sz="quarter" idx="18"/>
          </p:nvPr>
        </p:nvSpPr>
        <p:spPr>
          <a:xfrm>
            <a:off x="8220932" y="3731911"/>
            <a:ext cx="3388456" cy="615553"/>
          </a:xfrm>
          <a:prstGeom prst="rect">
            <a:avLst/>
          </a:prstGeom>
        </p:spPr>
        <p:txBody>
          <a:bodyPr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2">
            <a:extLst>
              <a:ext uri="{FF2B5EF4-FFF2-40B4-BE49-F238E27FC236}">
                <a16:creationId xmlns:a16="http://schemas.microsoft.com/office/drawing/2014/main" id="{C72BDDCA-1B31-414A-AE61-43A169F59A4C}"/>
              </a:ext>
            </a:extLst>
          </p:cNvPr>
          <p:cNvSpPr>
            <a:spLocks noGrp="1"/>
          </p:cNvSpPr>
          <p:nvPr>
            <p:ph type="body" sz="quarter" idx="29"/>
          </p:nvPr>
        </p:nvSpPr>
        <p:spPr>
          <a:xfrm>
            <a:off x="8210551" y="4570110"/>
            <a:ext cx="3398837" cy="1698927"/>
          </a:xfrm>
        </p:spPr>
        <p:txBody>
          <a:bodyPr/>
          <a:lstStyle>
            <a:lvl1pPr marL="0" indent="0">
              <a:buNone/>
              <a:defRPr sz="1800"/>
            </a:lvl1pPr>
            <a:lvl2pPr marL="342900" indent="-230188">
              <a:buFont typeface="Arial" panose="020B0604020202020204" pitchFamily="34" charset="0"/>
              <a:buChar char="•"/>
              <a:defRPr sz="1600"/>
            </a:lvl2pPr>
          </a:lstStyle>
          <a:p>
            <a:pPr lvl="0"/>
            <a:r>
              <a:rPr lang="en-US"/>
              <a:t>Click to edit Master text styles</a:t>
            </a:r>
          </a:p>
          <a:p>
            <a:pPr lvl="1"/>
            <a:r>
              <a:rPr lang="en-US"/>
              <a:t>Second level</a:t>
            </a:r>
          </a:p>
        </p:txBody>
      </p:sp>
      <p:sp>
        <p:nvSpPr>
          <p:cNvPr id="31" name="Freeform: Shape 30" descr="Yellow-Dark Blue MIS Identity bar">
            <a:extLst>
              <a:ext uri="{FF2B5EF4-FFF2-40B4-BE49-F238E27FC236}">
                <a16:creationId xmlns:a16="http://schemas.microsoft.com/office/drawing/2014/main" id="{E867C6E6-3811-490F-B955-F6E2D32548DC}"/>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0993736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4 photo and content">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Picture Placeholder 4">
            <a:extLst>
              <a:ext uri="{FF2B5EF4-FFF2-40B4-BE49-F238E27FC236}">
                <a16:creationId xmlns:a16="http://schemas.microsoft.com/office/drawing/2014/main" id="{4D683FA8-6A45-45CC-8F99-F883FACEF4B9}"/>
              </a:ext>
            </a:extLst>
          </p:cNvPr>
          <p:cNvSpPr>
            <a:spLocks noGrp="1"/>
          </p:cNvSpPr>
          <p:nvPr>
            <p:ph type="pic" sz="quarter" idx="24"/>
          </p:nvPr>
        </p:nvSpPr>
        <p:spPr>
          <a:xfrm>
            <a:off x="584200" y="1438275"/>
            <a:ext cx="2532888"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3" name="Text Placeholder 11">
            <a:extLst>
              <a:ext uri="{FF2B5EF4-FFF2-40B4-BE49-F238E27FC236}">
                <a16:creationId xmlns:a16="http://schemas.microsoft.com/office/drawing/2014/main" id="{0BB71F49-70EC-4277-9002-3371C7F4DD5D}"/>
              </a:ext>
            </a:extLst>
          </p:cNvPr>
          <p:cNvSpPr>
            <a:spLocks noGrp="1"/>
          </p:cNvSpPr>
          <p:nvPr>
            <p:ph type="body" sz="quarter" idx="22"/>
          </p:nvPr>
        </p:nvSpPr>
        <p:spPr>
          <a:xfrm>
            <a:off x="584674" y="3731911"/>
            <a:ext cx="2532888" cy="615553"/>
          </a:xfrm>
          <a:prstGeom prst="rect">
            <a:avLst/>
          </a:prstGeom>
        </p:spPr>
        <p:txBody>
          <a:bodyPr lIns="0" rIns="0"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7" name="Text Placeholder 2">
            <a:extLst>
              <a:ext uri="{FF2B5EF4-FFF2-40B4-BE49-F238E27FC236}">
                <a16:creationId xmlns:a16="http://schemas.microsoft.com/office/drawing/2014/main" id="{B8107274-0F5C-400D-91BE-2FAC32F303C9}"/>
              </a:ext>
            </a:extLst>
          </p:cNvPr>
          <p:cNvSpPr>
            <a:spLocks noGrp="1"/>
          </p:cNvSpPr>
          <p:nvPr>
            <p:ph type="body" sz="quarter" idx="28"/>
          </p:nvPr>
        </p:nvSpPr>
        <p:spPr>
          <a:xfrm>
            <a:off x="584200" y="4386729"/>
            <a:ext cx="2533650" cy="969496"/>
          </a:xfrm>
        </p:spPr>
        <p:txBody>
          <a:bodyPr lIns="0" rIns="0"/>
          <a:lstStyle>
            <a:lvl1pPr marL="0" indent="0">
              <a:spcBef>
                <a:spcPts val="200"/>
              </a:spcBef>
              <a:spcAft>
                <a:spcPts val="400"/>
              </a:spcAft>
              <a:buNone/>
              <a:defRPr sz="1800"/>
            </a:lvl1pPr>
            <a:lvl2pPr marL="342900" indent="-223838">
              <a:spcBef>
                <a:spcPts val="200"/>
              </a:spcBef>
              <a:spcAft>
                <a:spcPts val="400"/>
              </a:spcAft>
              <a:buFont typeface="Arial" panose="020B0604020202020204" pitchFamily="34" charset="0"/>
              <a:buChar char="•"/>
              <a:defRPr sz="16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5" name="Picture Placeholder 4">
            <a:extLst>
              <a:ext uri="{FF2B5EF4-FFF2-40B4-BE49-F238E27FC236}">
                <a16:creationId xmlns:a16="http://schemas.microsoft.com/office/drawing/2014/main" id="{1850608D-17D0-40C1-B234-224BFA8EA923}"/>
              </a:ext>
            </a:extLst>
          </p:cNvPr>
          <p:cNvSpPr>
            <a:spLocks noGrp="1"/>
          </p:cNvSpPr>
          <p:nvPr>
            <p:ph type="pic" sz="quarter" idx="25"/>
          </p:nvPr>
        </p:nvSpPr>
        <p:spPr>
          <a:xfrm>
            <a:off x="3414967" y="1438275"/>
            <a:ext cx="2532888"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6" name="Text Placeholder 11">
            <a:extLst>
              <a:ext uri="{FF2B5EF4-FFF2-40B4-BE49-F238E27FC236}">
                <a16:creationId xmlns:a16="http://schemas.microsoft.com/office/drawing/2014/main" id="{456F7B3B-3D02-4050-8478-1A602607DF47}"/>
              </a:ext>
            </a:extLst>
          </p:cNvPr>
          <p:cNvSpPr>
            <a:spLocks noGrp="1"/>
          </p:cNvSpPr>
          <p:nvPr>
            <p:ph type="body" sz="quarter" idx="17"/>
          </p:nvPr>
        </p:nvSpPr>
        <p:spPr>
          <a:xfrm>
            <a:off x="3415283" y="3731911"/>
            <a:ext cx="2532888" cy="615553"/>
          </a:xfrm>
          <a:prstGeom prst="rect">
            <a:avLst/>
          </a:prstGeom>
        </p:spPr>
        <p:txBody>
          <a:bodyPr lIns="0" rIns="0"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8" name="Text Placeholder 2">
            <a:extLst>
              <a:ext uri="{FF2B5EF4-FFF2-40B4-BE49-F238E27FC236}">
                <a16:creationId xmlns:a16="http://schemas.microsoft.com/office/drawing/2014/main" id="{B9552E9D-B668-44D9-8B3B-EF2B44E068CD}"/>
              </a:ext>
            </a:extLst>
          </p:cNvPr>
          <p:cNvSpPr>
            <a:spLocks noGrp="1"/>
          </p:cNvSpPr>
          <p:nvPr>
            <p:ph type="body" sz="quarter" idx="29"/>
          </p:nvPr>
        </p:nvSpPr>
        <p:spPr>
          <a:xfrm>
            <a:off x="3415283" y="4386729"/>
            <a:ext cx="2533650" cy="969496"/>
          </a:xfrm>
        </p:spPr>
        <p:txBody>
          <a:bodyPr lIns="0" rIns="0"/>
          <a:lstStyle>
            <a:lvl1pPr marL="0" indent="0">
              <a:spcBef>
                <a:spcPts val="200"/>
              </a:spcBef>
              <a:spcAft>
                <a:spcPts val="400"/>
              </a:spcAft>
              <a:buNone/>
              <a:defRPr sz="1800"/>
            </a:lvl1pPr>
            <a:lvl2pPr marL="342900" indent="-223838">
              <a:spcBef>
                <a:spcPts val="200"/>
              </a:spcBef>
              <a:spcAft>
                <a:spcPts val="400"/>
              </a:spcAft>
              <a:buFont typeface="Arial" panose="020B0604020202020204" pitchFamily="34" charset="0"/>
              <a:buChar char="•"/>
              <a:defRPr sz="16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8" name="Picture Placeholder 4">
            <a:extLst>
              <a:ext uri="{FF2B5EF4-FFF2-40B4-BE49-F238E27FC236}">
                <a16:creationId xmlns:a16="http://schemas.microsoft.com/office/drawing/2014/main" id="{700AFCF5-A9E4-474D-B35A-A116DC856932}"/>
              </a:ext>
            </a:extLst>
          </p:cNvPr>
          <p:cNvSpPr>
            <a:spLocks noGrp="1"/>
          </p:cNvSpPr>
          <p:nvPr>
            <p:ph type="pic" sz="quarter" idx="26"/>
          </p:nvPr>
        </p:nvSpPr>
        <p:spPr>
          <a:xfrm>
            <a:off x="6245734" y="1438275"/>
            <a:ext cx="2532888"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29" name="Text Placeholder 11">
            <a:extLst>
              <a:ext uri="{FF2B5EF4-FFF2-40B4-BE49-F238E27FC236}">
                <a16:creationId xmlns:a16="http://schemas.microsoft.com/office/drawing/2014/main" id="{D5E3FE0A-D0BC-4F36-B5E2-8CE7E35ED47C}"/>
              </a:ext>
            </a:extLst>
          </p:cNvPr>
          <p:cNvSpPr>
            <a:spLocks noGrp="1"/>
          </p:cNvSpPr>
          <p:nvPr>
            <p:ph type="body" sz="quarter" idx="18"/>
          </p:nvPr>
        </p:nvSpPr>
        <p:spPr>
          <a:xfrm>
            <a:off x="6245892" y="3731911"/>
            <a:ext cx="2532888" cy="615553"/>
          </a:xfrm>
          <a:prstGeom prst="rect">
            <a:avLst/>
          </a:prstGeom>
        </p:spPr>
        <p:txBody>
          <a:bodyPr lIns="0" rIns="0"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9" name="Text Placeholder 2">
            <a:extLst>
              <a:ext uri="{FF2B5EF4-FFF2-40B4-BE49-F238E27FC236}">
                <a16:creationId xmlns:a16="http://schemas.microsoft.com/office/drawing/2014/main" id="{4C90BD1F-2A43-49B0-833A-9F49157228B6}"/>
              </a:ext>
            </a:extLst>
          </p:cNvPr>
          <p:cNvSpPr>
            <a:spLocks noGrp="1"/>
          </p:cNvSpPr>
          <p:nvPr>
            <p:ph type="body" sz="quarter" idx="30"/>
          </p:nvPr>
        </p:nvSpPr>
        <p:spPr>
          <a:xfrm>
            <a:off x="6245892" y="4386729"/>
            <a:ext cx="2533650" cy="969496"/>
          </a:xfrm>
        </p:spPr>
        <p:txBody>
          <a:bodyPr lIns="0" rIns="0"/>
          <a:lstStyle>
            <a:lvl1pPr marL="0" indent="0">
              <a:spcBef>
                <a:spcPts val="200"/>
              </a:spcBef>
              <a:spcAft>
                <a:spcPts val="400"/>
              </a:spcAft>
              <a:buNone/>
              <a:defRPr sz="1800"/>
            </a:lvl1pPr>
            <a:lvl2pPr marL="342900" indent="-223838">
              <a:spcBef>
                <a:spcPts val="200"/>
              </a:spcBef>
              <a:spcAft>
                <a:spcPts val="400"/>
              </a:spcAft>
              <a:buFont typeface="Arial" panose="020B0604020202020204" pitchFamily="34" charset="0"/>
              <a:buChar char="•"/>
              <a:defRPr sz="16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32" name="Picture Placeholder 4">
            <a:extLst>
              <a:ext uri="{FF2B5EF4-FFF2-40B4-BE49-F238E27FC236}">
                <a16:creationId xmlns:a16="http://schemas.microsoft.com/office/drawing/2014/main" id="{82F2888C-780F-47A0-A810-6BC392472AB8}"/>
              </a:ext>
            </a:extLst>
          </p:cNvPr>
          <p:cNvSpPr>
            <a:spLocks noGrp="1"/>
          </p:cNvSpPr>
          <p:nvPr>
            <p:ph type="pic" sz="quarter" idx="27"/>
          </p:nvPr>
        </p:nvSpPr>
        <p:spPr>
          <a:xfrm>
            <a:off x="9076500" y="1438275"/>
            <a:ext cx="2532888" cy="1990725"/>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3" name="Text Placeholder 11">
            <a:extLst>
              <a:ext uri="{FF2B5EF4-FFF2-40B4-BE49-F238E27FC236}">
                <a16:creationId xmlns:a16="http://schemas.microsoft.com/office/drawing/2014/main" id="{67828837-8464-4160-9320-9FDA8D69DD54}"/>
              </a:ext>
            </a:extLst>
          </p:cNvPr>
          <p:cNvSpPr>
            <a:spLocks noGrp="1"/>
          </p:cNvSpPr>
          <p:nvPr>
            <p:ph type="body" sz="quarter" idx="20"/>
          </p:nvPr>
        </p:nvSpPr>
        <p:spPr>
          <a:xfrm>
            <a:off x="9076500" y="3731911"/>
            <a:ext cx="2532888" cy="615553"/>
          </a:xfrm>
          <a:prstGeom prst="rect">
            <a:avLst/>
          </a:prstGeom>
        </p:spPr>
        <p:txBody>
          <a:bodyPr lIns="0" rIns="0" anchor="b">
            <a:noAutofit/>
          </a:bodyPr>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2">
            <a:extLst>
              <a:ext uri="{FF2B5EF4-FFF2-40B4-BE49-F238E27FC236}">
                <a16:creationId xmlns:a16="http://schemas.microsoft.com/office/drawing/2014/main" id="{3D11CA3D-EB58-4DF0-8498-EB87BF8402EE}"/>
              </a:ext>
            </a:extLst>
          </p:cNvPr>
          <p:cNvSpPr>
            <a:spLocks noGrp="1"/>
          </p:cNvSpPr>
          <p:nvPr>
            <p:ph type="body" sz="quarter" idx="31"/>
          </p:nvPr>
        </p:nvSpPr>
        <p:spPr>
          <a:xfrm>
            <a:off x="9076500" y="4386729"/>
            <a:ext cx="2533650" cy="969496"/>
          </a:xfrm>
        </p:spPr>
        <p:txBody>
          <a:bodyPr lIns="0" rIns="0"/>
          <a:lstStyle>
            <a:lvl1pPr marL="0" indent="0">
              <a:spcBef>
                <a:spcPts val="200"/>
              </a:spcBef>
              <a:spcAft>
                <a:spcPts val="400"/>
              </a:spcAft>
              <a:buNone/>
              <a:defRPr sz="1800"/>
            </a:lvl1pPr>
            <a:lvl2pPr marL="342900" indent="-223838">
              <a:spcBef>
                <a:spcPts val="200"/>
              </a:spcBef>
              <a:spcAft>
                <a:spcPts val="400"/>
              </a:spcAft>
              <a:buFont typeface="Arial" panose="020B0604020202020204" pitchFamily="34" charset="0"/>
              <a:buChar char="•"/>
              <a:defRPr sz="16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35" name="Freeform: Shape 34" descr="Yellow-Dark Blue MIS Identity bar">
            <a:extLst>
              <a:ext uri="{FF2B5EF4-FFF2-40B4-BE49-F238E27FC236}">
                <a16:creationId xmlns:a16="http://schemas.microsoft.com/office/drawing/2014/main" id="{579C5B6D-0B59-409E-9F13-AD63DB2D67CE}"/>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1507306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5 columns text layout w/ footer ba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9">
            <a:extLst>
              <a:ext uri="{FF2B5EF4-FFF2-40B4-BE49-F238E27FC236}">
                <a16:creationId xmlns:a16="http://schemas.microsoft.com/office/drawing/2014/main" id="{60912201-0684-4012-904E-01A4D9F17D61}"/>
              </a:ext>
            </a:extLst>
          </p:cNvPr>
          <p:cNvSpPr>
            <a:spLocks noGrp="1"/>
          </p:cNvSpPr>
          <p:nvPr>
            <p:ph type="body" sz="quarter" idx="10"/>
          </p:nvPr>
        </p:nvSpPr>
        <p:spPr>
          <a:xfrm>
            <a:off x="585216" y="1606096"/>
            <a:ext cx="1929384" cy="507711"/>
          </a:xfrm>
          <a:prstGeom prst="rect">
            <a:avLst/>
          </a:prstGeom>
          <a:solidFill>
            <a:srgbClr val="243A5E"/>
          </a:solidFill>
        </p:spPr>
        <p:txBody>
          <a:bodyPr vert="horz" wrap="square" lIns="91440" tIns="0" rIns="91440" bIns="0" rtlCol="0" anchor="ctr">
            <a:noAutofit/>
          </a:bodyPr>
          <a:lstStyle>
            <a:lvl1pPr>
              <a:defRPr lang="en-US" sz="1400">
                <a:solidFill>
                  <a:schemeClr val="bg1"/>
                </a:solidFill>
                <a:latin typeface="+mj-lt"/>
                <a:cs typeface="+mn-cs"/>
              </a:defRPr>
            </a:lvl1pPr>
          </a:lstStyle>
          <a:p>
            <a:pPr marL="0" lvl="0" indent="0" defTabSz="914367">
              <a:spcBef>
                <a:spcPts val="1200"/>
              </a:spcBef>
              <a:spcAft>
                <a:spcPts val="400"/>
              </a:spcAft>
              <a:buSzPct val="100000"/>
              <a:buFontTx/>
              <a:buNone/>
            </a:pPr>
            <a:r>
              <a:rPr lang="en-US"/>
              <a:t>Click to edit Master text styles</a:t>
            </a:r>
          </a:p>
        </p:txBody>
      </p:sp>
      <p:sp>
        <p:nvSpPr>
          <p:cNvPr id="15" name="Text Placeholder 11">
            <a:extLst>
              <a:ext uri="{FF2B5EF4-FFF2-40B4-BE49-F238E27FC236}">
                <a16:creationId xmlns:a16="http://schemas.microsoft.com/office/drawing/2014/main" id="{36B599A5-FA49-47F2-B365-6EEBD5E0D7ED}"/>
              </a:ext>
            </a:extLst>
          </p:cNvPr>
          <p:cNvSpPr>
            <a:spLocks noGrp="1"/>
          </p:cNvSpPr>
          <p:nvPr>
            <p:ph type="body" sz="quarter" idx="11"/>
          </p:nvPr>
        </p:nvSpPr>
        <p:spPr>
          <a:xfrm>
            <a:off x="584200" y="2286000"/>
            <a:ext cx="1930400" cy="3986784"/>
          </a:xfrm>
          <a:prstGeom prst="rect">
            <a:avLst/>
          </a:prstGeo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spcBef>
                <a:spcPts val="600"/>
              </a:spcBef>
              <a:buFontTx/>
              <a:buNone/>
              <a:defRPr lang="en-US" sz="1200" kern="1200" dirty="0" smtClean="0">
                <a:solidFill>
                  <a:schemeClr val="tx1"/>
                </a:solidFill>
                <a:latin typeface="+mn-lt"/>
                <a:ea typeface="+mn-ea"/>
                <a:cs typeface="+mn-cs"/>
              </a:defRPr>
            </a:lvl2pPr>
            <a:lvl3pPr marL="171450" indent="-171450" algn="l" defTabSz="914367"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6" name="Text Placeholder 9">
            <a:extLst>
              <a:ext uri="{FF2B5EF4-FFF2-40B4-BE49-F238E27FC236}">
                <a16:creationId xmlns:a16="http://schemas.microsoft.com/office/drawing/2014/main" id="{6A7AC616-8883-49DA-9909-7FC9C76B28DF}"/>
              </a:ext>
            </a:extLst>
          </p:cNvPr>
          <p:cNvSpPr>
            <a:spLocks noGrp="1"/>
          </p:cNvSpPr>
          <p:nvPr>
            <p:ph type="body" sz="quarter" idx="12"/>
          </p:nvPr>
        </p:nvSpPr>
        <p:spPr>
          <a:xfrm>
            <a:off x="2860226" y="1606096"/>
            <a:ext cx="1929384" cy="507711"/>
          </a:xfrm>
          <a:prstGeom prst="rect">
            <a:avLst/>
          </a:prstGeom>
          <a:solidFill>
            <a:srgbClr val="243A5E"/>
          </a:solidFill>
        </p:spPr>
        <p:txBody>
          <a:bodyPr vert="horz" wrap="square" lIns="91440" tIns="0" rIns="91440" bIns="0" rtlCol="0" anchor="ctr">
            <a:noAutofit/>
          </a:bodyPr>
          <a:lstStyle>
            <a:lvl1pPr>
              <a:defRPr lang="en-US" sz="1400">
                <a:solidFill>
                  <a:schemeClr val="bg1"/>
                </a:solidFill>
                <a:latin typeface="+mj-lt"/>
                <a:cs typeface="+mn-cs"/>
              </a:defRPr>
            </a:lvl1pPr>
          </a:lstStyle>
          <a:p>
            <a:pPr marL="0" lvl="0" indent="0" defTabSz="914367">
              <a:spcBef>
                <a:spcPts val="1200"/>
              </a:spcBef>
              <a:spcAft>
                <a:spcPts val="400"/>
              </a:spcAft>
              <a:buSzPct val="100000"/>
              <a:buFontTx/>
              <a:buNone/>
            </a:pPr>
            <a:r>
              <a:rPr lang="en-US"/>
              <a:t>Click to edit Master text styles</a:t>
            </a:r>
          </a:p>
        </p:txBody>
      </p:sp>
      <p:sp>
        <p:nvSpPr>
          <p:cNvPr id="16" name="Text Placeholder 11">
            <a:extLst>
              <a:ext uri="{FF2B5EF4-FFF2-40B4-BE49-F238E27FC236}">
                <a16:creationId xmlns:a16="http://schemas.microsoft.com/office/drawing/2014/main" id="{D74AAB30-D95A-4546-BA9F-4D5C04E357F8}"/>
              </a:ext>
            </a:extLst>
          </p:cNvPr>
          <p:cNvSpPr>
            <a:spLocks noGrp="1"/>
          </p:cNvSpPr>
          <p:nvPr>
            <p:ph type="body" sz="quarter" idx="13"/>
          </p:nvPr>
        </p:nvSpPr>
        <p:spPr>
          <a:xfrm>
            <a:off x="2860226" y="2286000"/>
            <a:ext cx="1929384" cy="3986784"/>
          </a:xfrm>
          <a:prstGeom prst="rect">
            <a:avLst/>
          </a:prstGeo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7" name="Text Placeholder 9">
            <a:extLst>
              <a:ext uri="{FF2B5EF4-FFF2-40B4-BE49-F238E27FC236}">
                <a16:creationId xmlns:a16="http://schemas.microsoft.com/office/drawing/2014/main" id="{6D76DBC9-9F8F-4878-9A48-5AE6DEC7141A}"/>
              </a:ext>
            </a:extLst>
          </p:cNvPr>
          <p:cNvSpPr>
            <a:spLocks noGrp="1"/>
          </p:cNvSpPr>
          <p:nvPr>
            <p:ph type="body" sz="quarter" idx="14"/>
          </p:nvPr>
        </p:nvSpPr>
        <p:spPr>
          <a:xfrm>
            <a:off x="5135236" y="1606096"/>
            <a:ext cx="1929384" cy="507711"/>
          </a:xfrm>
          <a:prstGeom prst="rect">
            <a:avLst/>
          </a:prstGeom>
          <a:solidFill>
            <a:srgbClr val="243A5E"/>
          </a:solidFill>
        </p:spPr>
        <p:txBody>
          <a:bodyPr vert="horz" wrap="square" lIns="91440" tIns="0" rIns="91440" bIns="0" rtlCol="0" anchor="ctr">
            <a:noAutofit/>
          </a:bodyPr>
          <a:lstStyle>
            <a:lvl1pPr>
              <a:defRPr lang="en-US" sz="1400">
                <a:solidFill>
                  <a:schemeClr val="bg1"/>
                </a:solidFill>
                <a:latin typeface="+mj-lt"/>
                <a:cs typeface="+mn-cs"/>
              </a:defRPr>
            </a:lvl1pPr>
          </a:lstStyle>
          <a:p>
            <a:pPr marL="0" lvl="0" indent="0" defTabSz="914367">
              <a:spcBef>
                <a:spcPts val="1200"/>
              </a:spcBef>
              <a:spcAft>
                <a:spcPts val="400"/>
              </a:spcAft>
              <a:buSzPct val="100000"/>
              <a:buFontTx/>
              <a:buNone/>
            </a:pPr>
            <a:r>
              <a:rPr lang="en-US"/>
              <a:t>Click to edit Master text styles</a:t>
            </a:r>
          </a:p>
        </p:txBody>
      </p:sp>
      <p:sp>
        <p:nvSpPr>
          <p:cNvPr id="22" name="Text Placeholder 11">
            <a:extLst>
              <a:ext uri="{FF2B5EF4-FFF2-40B4-BE49-F238E27FC236}">
                <a16:creationId xmlns:a16="http://schemas.microsoft.com/office/drawing/2014/main" id="{502B797A-F8EF-413A-9318-0DF0BCEDB2A2}"/>
              </a:ext>
            </a:extLst>
          </p:cNvPr>
          <p:cNvSpPr>
            <a:spLocks noGrp="1"/>
          </p:cNvSpPr>
          <p:nvPr>
            <p:ph type="body" sz="quarter" idx="15"/>
          </p:nvPr>
        </p:nvSpPr>
        <p:spPr>
          <a:xfrm>
            <a:off x="5135236" y="2286000"/>
            <a:ext cx="1929384" cy="3983038"/>
          </a:xfrm>
          <a:prstGeom prst="rect">
            <a:avLst/>
          </a:prstGeo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8" name="Text Placeholder 9">
            <a:extLst>
              <a:ext uri="{FF2B5EF4-FFF2-40B4-BE49-F238E27FC236}">
                <a16:creationId xmlns:a16="http://schemas.microsoft.com/office/drawing/2014/main" id="{2999D426-26BB-4A98-8EDB-C1C0F2B403DC}"/>
              </a:ext>
            </a:extLst>
          </p:cNvPr>
          <p:cNvSpPr>
            <a:spLocks noGrp="1"/>
          </p:cNvSpPr>
          <p:nvPr>
            <p:ph type="body" sz="quarter" idx="16"/>
          </p:nvPr>
        </p:nvSpPr>
        <p:spPr>
          <a:xfrm>
            <a:off x="7410246" y="1606096"/>
            <a:ext cx="1929384" cy="507711"/>
          </a:xfrm>
          <a:prstGeom prst="rect">
            <a:avLst/>
          </a:prstGeom>
          <a:solidFill>
            <a:srgbClr val="243A5E"/>
          </a:solidFill>
        </p:spPr>
        <p:txBody>
          <a:bodyPr vert="horz" wrap="square" lIns="91440" tIns="0" rIns="91440" bIns="0" rtlCol="0" anchor="ctr">
            <a:noAutofit/>
          </a:bodyPr>
          <a:lstStyle>
            <a:lvl1pPr>
              <a:defRPr lang="en-US" sz="1400">
                <a:solidFill>
                  <a:schemeClr val="bg1"/>
                </a:solidFill>
                <a:latin typeface="+mj-lt"/>
                <a:cs typeface="+mn-cs"/>
              </a:defRPr>
            </a:lvl1pPr>
          </a:lstStyle>
          <a:p>
            <a:pPr marL="0" lvl="0" indent="0" defTabSz="914367">
              <a:spcBef>
                <a:spcPts val="1200"/>
              </a:spcBef>
              <a:spcAft>
                <a:spcPts val="400"/>
              </a:spcAft>
              <a:buSzPct val="100000"/>
              <a:buFontTx/>
              <a:buNone/>
            </a:pPr>
            <a:r>
              <a:rPr lang="en-US"/>
              <a:t>Click to edit Master text styles</a:t>
            </a:r>
          </a:p>
        </p:txBody>
      </p:sp>
      <p:sp>
        <p:nvSpPr>
          <p:cNvPr id="23" name="Text Placeholder 11">
            <a:extLst>
              <a:ext uri="{FF2B5EF4-FFF2-40B4-BE49-F238E27FC236}">
                <a16:creationId xmlns:a16="http://schemas.microsoft.com/office/drawing/2014/main" id="{9CB42F52-A219-4BC0-885D-0F20BA6124D3}"/>
              </a:ext>
            </a:extLst>
          </p:cNvPr>
          <p:cNvSpPr>
            <a:spLocks noGrp="1"/>
          </p:cNvSpPr>
          <p:nvPr>
            <p:ph type="body" sz="quarter" idx="17"/>
          </p:nvPr>
        </p:nvSpPr>
        <p:spPr>
          <a:xfrm>
            <a:off x="7410246" y="2286000"/>
            <a:ext cx="1929384" cy="3983038"/>
          </a:xfrm>
          <a:prstGeom prst="rect">
            <a:avLst/>
          </a:prstGeo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9" name="Text Placeholder 9">
            <a:extLst>
              <a:ext uri="{FF2B5EF4-FFF2-40B4-BE49-F238E27FC236}">
                <a16:creationId xmlns:a16="http://schemas.microsoft.com/office/drawing/2014/main" id="{709B2A8F-D15A-44CE-BD8E-C1B556F9E6CB}"/>
              </a:ext>
            </a:extLst>
          </p:cNvPr>
          <p:cNvSpPr>
            <a:spLocks noGrp="1"/>
          </p:cNvSpPr>
          <p:nvPr>
            <p:ph type="body" sz="quarter" idx="18"/>
          </p:nvPr>
        </p:nvSpPr>
        <p:spPr>
          <a:xfrm>
            <a:off x="9685256" y="1606096"/>
            <a:ext cx="1929384" cy="507711"/>
          </a:xfrm>
          <a:prstGeom prst="rect">
            <a:avLst/>
          </a:prstGeom>
          <a:solidFill>
            <a:srgbClr val="243A5E"/>
          </a:solidFill>
        </p:spPr>
        <p:txBody>
          <a:bodyPr vert="horz" wrap="square" lIns="91440" tIns="0" rIns="91440" bIns="0" rtlCol="0" anchor="ctr">
            <a:noAutofit/>
          </a:bodyPr>
          <a:lstStyle>
            <a:lvl1pPr>
              <a:defRPr lang="en-US" sz="1400">
                <a:solidFill>
                  <a:schemeClr val="bg1"/>
                </a:solidFill>
                <a:latin typeface="+mj-lt"/>
                <a:cs typeface="+mn-cs"/>
              </a:defRPr>
            </a:lvl1pPr>
          </a:lstStyle>
          <a:p>
            <a:pPr marL="0" lvl="0" indent="0" defTabSz="914367">
              <a:spcBef>
                <a:spcPts val="1200"/>
              </a:spcBef>
              <a:spcAft>
                <a:spcPts val="400"/>
              </a:spcAft>
              <a:buSzPct val="100000"/>
              <a:buFontTx/>
              <a:buNone/>
            </a:pPr>
            <a:r>
              <a:rPr lang="en-US"/>
              <a:t>Click to edit Master text styles</a:t>
            </a:r>
          </a:p>
        </p:txBody>
      </p:sp>
      <p:sp>
        <p:nvSpPr>
          <p:cNvPr id="24" name="Text Placeholder 11">
            <a:extLst>
              <a:ext uri="{FF2B5EF4-FFF2-40B4-BE49-F238E27FC236}">
                <a16:creationId xmlns:a16="http://schemas.microsoft.com/office/drawing/2014/main" id="{86D200E7-DFB8-4041-9AEE-008F3EF00830}"/>
              </a:ext>
            </a:extLst>
          </p:cNvPr>
          <p:cNvSpPr>
            <a:spLocks noGrp="1"/>
          </p:cNvSpPr>
          <p:nvPr>
            <p:ph type="body" sz="quarter" idx="19"/>
          </p:nvPr>
        </p:nvSpPr>
        <p:spPr>
          <a:xfrm>
            <a:off x="9685256" y="2286000"/>
            <a:ext cx="1929384" cy="3983038"/>
          </a:xfrm>
          <a:prstGeom prst="rect">
            <a:avLst/>
          </a:prstGeom>
        </p:spPr>
        <p:txBody>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171450"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40" name="Freeform: Shape 39" descr="Yellow-Dark Blue MIS Identity bar">
            <a:extLst>
              <a:ext uri="{FF2B5EF4-FFF2-40B4-BE49-F238E27FC236}">
                <a16:creationId xmlns:a16="http://schemas.microsoft.com/office/drawing/2014/main" id="{A6C5BDD0-9391-400A-BD58-C0C4D5B757C6}"/>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912843401"/>
      </p:ext>
    </p:extLst>
  </p:cSld>
  <p:clrMapOvr>
    <a:masterClrMapping/>
  </p:clrMapOvr>
  <p:transition>
    <p:fade/>
  </p:transition>
  <p:extLst>
    <p:ext uri="{DCECCB84-F9BA-43D5-87BE-67443E8EF086}">
      <p15:sldGuideLst xmlns:p15="http://schemas.microsoft.com/office/powerpoint/2012/main">
        <p15:guide id="4" orient="horz" pos="1008">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5 columns text layout">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D847527C-98DC-47F9-909D-714AF918C2C2}"/>
              </a:ext>
            </a:extLst>
          </p:cNvPr>
          <p:cNvSpPr>
            <a:spLocks noGrp="1"/>
          </p:cNvSpPr>
          <p:nvPr>
            <p:ph type="body" sz="quarter" idx="20"/>
          </p:nvPr>
        </p:nvSpPr>
        <p:spPr>
          <a:xfrm>
            <a:off x="584200" y="1606097"/>
            <a:ext cx="1928813" cy="507710"/>
          </a:xfrm>
          <a:solidFill>
            <a:srgbClr val="243A5E"/>
          </a:solidFill>
        </p:spPr>
        <p:txBody>
          <a:bodyPr lIns="91440" anchor="ctr">
            <a:noAutofit/>
          </a:bodyPr>
          <a:lstStyle>
            <a:lvl1pPr marL="0" indent="0">
              <a:buNone/>
              <a:defRPr sz="1400">
                <a:solidFill>
                  <a:schemeClr val="bg1"/>
                </a:solidFill>
                <a:latin typeface="+mj-lt"/>
              </a:defRPr>
            </a:lvl1pPr>
          </a:lstStyle>
          <a:p>
            <a:pPr lvl="0"/>
            <a:r>
              <a:rPr lang="en-US"/>
              <a:t>Click to edit Master text styles</a:t>
            </a:r>
          </a:p>
        </p:txBody>
      </p:sp>
      <p:sp>
        <p:nvSpPr>
          <p:cNvPr id="14" name="Text Placeholder 11">
            <a:extLst>
              <a:ext uri="{FF2B5EF4-FFF2-40B4-BE49-F238E27FC236}">
                <a16:creationId xmlns:a16="http://schemas.microsoft.com/office/drawing/2014/main" id="{52E3C3EE-6937-406D-AB1D-1E601E3AE76F}"/>
              </a:ext>
            </a:extLst>
          </p:cNvPr>
          <p:cNvSpPr>
            <a:spLocks noGrp="1"/>
          </p:cNvSpPr>
          <p:nvPr>
            <p:ph type="body" sz="quarter" idx="11"/>
          </p:nvPr>
        </p:nvSpPr>
        <p:spPr>
          <a:xfrm>
            <a:off x="584200" y="2256972"/>
            <a:ext cx="1930400" cy="4012066"/>
          </a:xfrm>
          <a:prstGeom prst="rect">
            <a:avLst/>
          </a:prstGeo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spcBef>
                <a:spcPts val="600"/>
              </a:spcBef>
              <a:buFontTx/>
              <a:buNone/>
              <a:defRPr lang="en-US" sz="1200" kern="1200" dirty="0" smtClean="0">
                <a:solidFill>
                  <a:schemeClr val="tx1"/>
                </a:solidFill>
                <a:latin typeface="+mn-lt"/>
                <a:ea typeface="+mn-ea"/>
                <a:cs typeface="+mn-cs"/>
              </a:defRPr>
            </a:lvl2pPr>
            <a:lvl3pPr marL="225425" indent="-171450" algn="l" defTabSz="914367" rtl="0" eaLnBrk="1" latinLnBrk="0" hangingPunct="1">
              <a:spcBef>
                <a:spcPts val="300"/>
              </a:spcBef>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E659A50C-8260-4162-A2C0-823F0E3013D8}"/>
              </a:ext>
            </a:extLst>
          </p:cNvPr>
          <p:cNvSpPr>
            <a:spLocks noGrp="1"/>
          </p:cNvSpPr>
          <p:nvPr>
            <p:ph type="body" sz="quarter" idx="21"/>
          </p:nvPr>
        </p:nvSpPr>
        <p:spPr>
          <a:xfrm>
            <a:off x="2860226" y="1606097"/>
            <a:ext cx="1928813" cy="507710"/>
          </a:xfrm>
          <a:solidFill>
            <a:srgbClr val="243A5E"/>
          </a:solidFill>
        </p:spPr>
        <p:txBody>
          <a:bodyPr lIns="91440" anchor="ctr">
            <a:noAutofit/>
          </a:bodyPr>
          <a:lstStyle>
            <a:lvl1pPr marL="0" indent="0">
              <a:buNone/>
              <a:defRPr sz="1400">
                <a:solidFill>
                  <a:schemeClr val="bg1"/>
                </a:solidFill>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93E26B56-7F23-4E7F-91D6-6C11AD7C14BF}"/>
              </a:ext>
            </a:extLst>
          </p:cNvPr>
          <p:cNvSpPr>
            <a:spLocks noGrp="1"/>
          </p:cNvSpPr>
          <p:nvPr>
            <p:ph type="body" sz="quarter" idx="13"/>
          </p:nvPr>
        </p:nvSpPr>
        <p:spPr>
          <a:xfrm>
            <a:off x="2860226" y="2256972"/>
            <a:ext cx="1929384" cy="4012066"/>
          </a:xfrm>
          <a:prstGeom prst="rect">
            <a:avLst/>
          </a:prstGeo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225425"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6" name="Text Placeholder 2">
            <a:extLst>
              <a:ext uri="{FF2B5EF4-FFF2-40B4-BE49-F238E27FC236}">
                <a16:creationId xmlns:a16="http://schemas.microsoft.com/office/drawing/2014/main" id="{4543235E-E6B9-4FE3-B749-CA272E981D38}"/>
              </a:ext>
            </a:extLst>
          </p:cNvPr>
          <p:cNvSpPr>
            <a:spLocks noGrp="1"/>
          </p:cNvSpPr>
          <p:nvPr>
            <p:ph type="body" sz="quarter" idx="22"/>
          </p:nvPr>
        </p:nvSpPr>
        <p:spPr>
          <a:xfrm>
            <a:off x="5135236" y="1606097"/>
            <a:ext cx="1928813" cy="507710"/>
          </a:xfrm>
          <a:solidFill>
            <a:srgbClr val="243A5E"/>
          </a:solidFill>
        </p:spPr>
        <p:txBody>
          <a:bodyPr lIns="91440" anchor="ctr">
            <a:noAutofit/>
          </a:bodyPr>
          <a:lstStyle>
            <a:lvl1pPr marL="0" indent="0">
              <a:buNone/>
              <a:defRPr sz="1400">
                <a:solidFill>
                  <a:schemeClr val="bg1"/>
                </a:solidFill>
                <a:latin typeface="+mj-lt"/>
              </a:defRPr>
            </a:lvl1pPr>
          </a:lstStyle>
          <a:p>
            <a:pPr lvl="0"/>
            <a:r>
              <a:rPr lang="en-US"/>
              <a:t>Click to edit Master text styles</a:t>
            </a:r>
          </a:p>
        </p:txBody>
      </p:sp>
      <p:sp>
        <p:nvSpPr>
          <p:cNvPr id="16" name="Text Placeholder 11">
            <a:extLst>
              <a:ext uri="{FF2B5EF4-FFF2-40B4-BE49-F238E27FC236}">
                <a16:creationId xmlns:a16="http://schemas.microsoft.com/office/drawing/2014/main" id="{83281B08-2FBE-4C5E-94EE-AA2E91EBB452}"/>
              </a:ext>
            </a:extLst>
          </p:cNvPr>
          <p:cNvSpPr>
            <a:spLocks noGrp="1"/>
          </p:cNvSpPr>
          <p:nvPr>
            <p:ph type="body" sz="quarter" idx="15"/>
          </p:nvPr>
        </p:nvSpPr>
        <p:spPr>
          <a:xfrm>
            <a:off x="5135236" y="2256971"/>
            <a:ext cx="1929384" cy="4012066"/>
          </a:xfrm>
          <a:prstGeom prst="rect">
            <a:avLst/>
          </a:prstGeo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225425"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7" name="Text Placeholder 2">
            <a:extLst>
              <a:ext uri="{FF2B5EF4-FFF2-40B4-BE49-F238E27FC236}">
                <a16:creationId xmlns:a16="http://schemas.microsoft.com/office/drawing/2014/main" id="{775E3ABF-786C-4FE8-8C3A-FF0711523824}"/>
              </a:ext>
            </a:extLst>
          </p:cNvPr>
          <p:cNvSpPr>
            <a:spLocks noGrp="1"/>
          </p:cNvSpPr>
          <p:nvPr>
            <p:ph type="body" sz="quarter" idx="23"/>
          </p:nvPr>
        </p:nvSpPr>
        <p:spPr>
          <a:xfrm>
            <a:off x="7410246" y="1606097"/>
            <a:ext cx="1928813" cy="507710"/>
          </a:xfrm>
          <a:solidFill>
            <a:srgbClr val="243A5E"/>
          </a:solidFill>
        </p:spPr>
        <p:txBody>
          <a:bodyPr lIns="91440" anchor="ctr">
            <a:noAutofit/>
          </a:bodyPr>
          <a:lstStyle>
            <a:lvl1pPr marL="0" indent="0">
              <a:buNone/>
              <a:defRPr sz="1400">
                <a:solidFill>
                  <a:schemeClr val="bg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58485A06-4ED9-4010-9B8C-6E4A36E57333}"/>
              </a:ext>
            </a:extLst>
          </p:cNvPr>
          <p:cNvSpPr>
            <a:spLocks noGrp="1"/>
          </p:cNvSpPr>
          <p:nvPr>
            <p:ph type="body" sz="quarter" idx="17"/>
          </p:nvPr>
        </p:nvSpPr>
        <p:spPr>
          <a:xfrm>
            <a:off x="7410246" y="2256971"/>
            <a:ext cx="1929384" cy="4012066"/>
          </a:xfrm>
          <a:prstGeom prst="rect">
            <a:avLst/>
          </a:prstGeo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225425"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689DC4F9-57AE-4FF1-A65F-AB20C996D3E2}"/>
              </a:ext>
            </a:extLst>
          </p:cNvPr>
          <p:cNvSpPr>
            <a:spLocks noGrp="1"/>
          </p:cNvSpPr>
          <p:nvPr>
            <p:ph type="body" sz="quarter" idx="24"/>
          </p:nvPr>
        </p:nvSpPr>
        <p:spPr>
          <a:xfrm>
            <a:off x="9685256" y="1606097"/>
            <a:ext cx="1928813" cy="507710"/>
          </a:xfrm>
          <a:solidFill>
            <a:srgbClr val="243A5E"/>
          </a:solidFill>
        </p:spPr>
        <p:txBody>
          <a:bodyPr lIns="91440" anchor="ctr">
            <a:noAutofit/>
          </a:bodyPr>
          <a:lstStyle>
            <a:lvl1pPr marL="0" indent="0">
              <a:buNone/>
              <a:defRPr sz="1400">
                <a:solidFill>
                  <a:schemeClr val="bg1"/>
                </a:solidFill>
                <a:latin typeface="+mj-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A68827A7-C9FA-4256-AC15-F23A7A1AF683}"/>
              </a:ext>
            </a:extLst>
          </p:cNvPr>
          <p:cNvSpPr>
            <a:spLocks noGrp="1"/>
          </p:cNvSpPr>
          <p:nvPr>
            <p:ph type="body" sz="quarter" idx="19"/>
          </p:nvPr>
        </p:nvSpPr>
        <p:spPr>
          <a:xfrm>
            <a:off x="9685256" y="2256971"/>
            <a:ext cx="1929384" cy="4012066"/>
          </a:xfrm>
          <a:prstGeom prst="rect">
            <a:avLst/>
          </a:prstGeom>
        </p:spPr>
        <p:txBody>
          <a:bodyPr>
            <a:noAutofit/>
          </a:bodyPr>
          <a:lstStyle>
            <a:lvl1pPr marL="0" indent="0" algn="l" defTabSz="914367" rtl="0" eaLnBrk="1" latinLnBrk="0" hangingPunct="1">
              <a:buFontTx/>
              <a:buNone/>
              <a:defRPr lang="en-US" sz="1200" b="1" kern="1200" dirty="0" smtClean="0">
                <a:solidFill>
                  <a:schemeClr val="tx1"/>
                </a:solidFill>
                <a:latin typeface="+mn-lt"/>
                <a:ea typeface="+mn-ea"/>
                <a:cs typeface="+mn-cs"/>
              </a:defRPr>
            </a:lvl1pPr>
            <a:lvl2pPr marL="0" indent="0" algn="l" defTabSz="914367" rtl="0" eaLnBrk="1" latinLnBrk="0" hangingPunct="1">
              <a:buFontTx/>
              <a:buNone/>
              <a:defRPr lang="en-US" sz="1200" kern="1200" dirty="0" smtClean="0">
                <a:solidFill>
                  <a:schemeClr val="tx1"/>
                </a:solidFill>
                <a:latin typeface="+mn-lt"/>
                <a:ea typeface="+mn-ea"/>
                <a:cs typeface="+mn-cs"/>
              </a:defRPr>
            </a:lvl2pPr>
            <a:lvl3pPr marL="225425" indent="-171450" algn="l" defTabSz="914367" rtl="0" eaLnBrk="1" latinLnBrk="0" hangingPunct="1">
              <a:buFont typeface="Arial" panose="020B0604020202020204" pitchFamily="34" charset="0"/>
              <a:buChar char="•"/>
              <a:defRPr lang="en-US" sz="1200" kern="120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79188167"/>
      </p:ext>
    </p:extLst>
  </p:cSld>
  <p:clrMapOvr>
    <a:masterClrMapping/>
  </p:clrMapOvr>
  <p:transition>
    <p:fade/>
  </p:transition>
  <p:extLst>
    <p:ext uri="{DCECCB84-F9BA-43D5-87BE-67443E8EF086}">
      <p15:sldGuideLst xmlns:p15="http://schemas.microsoft.com/office/powerpoint/2012/main">
        <p15:guide id="4" orient="horz" pos="1008">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with bar">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Freeform: Shape 13" descr="Yellow-Dark Blue MIS Identity bar">
            <a:extLst>
              <a:ext uri="{FF2B5EF4-FFF2-40B4-BE49-F238E27FC236}">
                <a16:creationId xmlns:a16="http://schemas.microsoft.com/office/drawing/2014/main" id="{C30CEF04-D042-45BF-B79E-BDA479B6771D}"/>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255097133"/>
      </p:ext>
    </p:extLst>
  </p:cSld>
  <p:clrMapOvr>
    <a:masterClrMapping/>
  </p:clrMapOvr>
  <p:transition>
    <p:fade/>
  </p:transition>
  <p:extLst>
    <p:ext uri="{DCECCB84-F9BA-43D5-87BE-67443E8EF086}">
      <p15:sldGuideLst xmlns:p15="http://schemas.microsoft.com/office/powerpoint/2012/main">
        <p15:guide id="4" orient="horz" pos="1008">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EC00B3B-75BA-49EB-B4D4-755A365C0697}"/>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A7165B66-9228-4877-8908-CAFBBD781789}"/>
              </a:ext>
              <a:ext uri="{C183D7F6-B498-43B3-948B-1728B52AA6E4}">
                <adec:decorative xmlns:adec="http://schemas.microsoft.com/office/drawing/2017/decorative" val="1"/>
              </a:ext>
            </a:extLst>
          </p:cNvPr>
          <p:cNvCxnSpPr/>
          <p:nvPr userDrawn="1"/>
        </p:nvCxnSpPr>
        <p:spPr>
          <a:xfrm>
            <a:off x="584200" y="1219200"/>
            <a:ext cx="11025188" cy="0"/>
          </a:xfrm>
          <a:prstGeom prst="line">
            <a:avLst/>
          </a:prstGeom>
          <a:ln w="25400" cap="sq">
            <a:gradFill flip="none" rotWithShape="1">
              <a:gsLst>
                <a:gs pos="60000">
                  <a:srgbClr val="91ABD5"/>
                </a:gs>
                <a:gs pos="29000">
                  <a:srgbClr val="FFF200"/>
                </a:gs>
                <a:gs pos="100000">
                  <a:srgbClr val="243A5E"/>
                </a:gs>
              </a:gsLst>
              <a:lin ang="0" scaled="1"/>
              <a:tileRect/>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229235"/>
      </p:ext>
    </p:extLst>
  </p:cSld>
  <p:clrMapOvr>
    <a:masterClrMapping/>
  </p:clrMapOvr>
  <p:transition>
    <p:fade/>
  </p:transition>
  <p:extLst>
    <p:ext uri="{DCECCB84-F9BA-43D5-87BE-67443E8EF086}">
      <p15:sldGuideLst xmlns:p15="http://schemas.microsoft.com/office/powerpoint/2012/main">
        <p15:guide id="4" orient="horz" pos="1008">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ig Statement with bars">
    <p:bg>
      <p:bgPr>
        <a:solidFill>
          <a:schemeClr val="bg1"/>
        </a:solid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F194DA56-361F-4288-8202-438E55A29953}"/>
              </a:ext>
            </a:extLst>
          </p:cNvPr>
          <p:cNvSpPr>
            <a:spLocks noGrp="1"/>
          </p:cNvSpPr>
          <p:nvPr>
            <p:ph type="pic" sz="quarter" idx="10" hasCustomPrompt="1"/>
          </p:nvPr>
        </p:nvSpPr>
        <p:spPr>
          <a:xfrm>
            <a:off x="0" y="110883"/>
            <a:ext cx="12192000" cy="6636235"/>
          </a:xfrm>
          <a:prstGeom prst="rect">
            <a:avLst/>
          </a:prstGeo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5" name="Title 1">
            <a:extLst>
              <a:ext uri="{FF2B5EF4-FFF2-40B4-BE49-F238E27FC236}">
                <a16:creationId xmlns:a16="http://schemas.microsoft.com/office/drawing/2014/main" id="{917652FB-43CA-457D-B4B4-E90BE4909A03}"/>
              </a:ext>
            </a:extLst>
          </p:cNvPr>
          <p:cNvSpPr>
            <a:spLocks noGrp="1"/>
          </p:cNvSpPr>
          <p:nvPr>
            <p:ph type="title"/>
          </p:nvPr>
        </p:nvSpPr>
        <p:spPr>
          <a:xfrm>
            <a:off x="1447800" y="2032000"/>
            <a:ext cx="9296400" cy="2794000"/>
          </a:xfrm>
        </p:spPr>
        <p:txBody>
          <a:bodyPr anchor="ctr">
            <a:noAutofit/>
          </a:bodyPr>
          <a:lstStyle>
            <a:lvl1pPr algn="ctr" defTabSz="932742" rtl="0" eaLnBrk="1" latinLnBrk="0" hangingPunct="1">
              <a:lnSpc>
                <a:spcPct val="100000"/>
              </a:lnSpc>
              <a:buNone/>
              <a:defRPr lang="en-US" sz="3400"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
        <p:nvSpPr>
          <p:cNvPr id="6" name="Freeform: Shape 5" descr="Yellow-Dark Blue MIS Identity bar">
            <a:extLst>
              <a:ext uri="{FF2B5EF4-FFF2-40B4-BE49-F238E27FC236}">
                <a16:creationId xmlns:a16="http://schemas.microsoft.com/office/drawing/2014/main" id="{375B3371-E74C-47CC-B229-09DAE5EDBD06}"/>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7" name="Freeform: Shape 6" descr="Yellow-Dark Blue MIS Identity bar">
            <a:extLst>
              <a:ext uri="{FF2B5EF4-FFF2-40B4-BE49-F238E27FC236}">
                <a16:creationId xmlns:a16="http://schemas.microsoft.com/office/drawing/2014/main" id="{D5F1EDA9-C65D-449F-9528-9F0CE623933B}"/>
              </a:ext>
              <a:ext uri="{C183D7F6-B498-43B3-948B-1728B52AA6E4}">
                <adec:decorative xmlns:adec="http://schemas.microsoft.com/office/drawing/2017/decorative" val="0"/>
              </a:ext>
            </a:extLst>
          </p:cNvPr>
          <p:cNvSpPr/>
          <p:nvPr userDrawn="1"/>
        </p:nvSpPr>
        <p:spPr bwMode="auto">
          <a:xfrm>
            <a:off x="3048"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73193468"/>
      </p:ext>
    </p:extLst>
  </p:cSld>
  <p:clrMapOvr>
    <a:masterClrMapping/>
  </p:clrMapOvr>
  <p:transition>
    <p:fade/>
  </p:transition>
  <p:extLst>
    <p:ext uri="{DCECCB84-F9BA-43D5-87BE-67443E8EF086}">
      <p15:sldGuideLst xmlns:p15="http://schemas.microsoft.com/office/powerpoint/2012/main">
        <p15:guide id="4" orient="horz" pos="1008">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chemeClr val="bg1"/>
        </a:solidFill>
        <a:effectLst/>
      </p:bgPr>
    </p:bg>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CAA6A82-051F-4482-9AA3-B413026DEA2A}"/>
              </a:ext>
            </a:extLst>
          </p:cNvPr>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9" name="Title 1">
            <a:extLst>
              <a:ext uri="{FF2B5EF4-FFF2-40B4-BE49-F238E27FC236}">
                <a16:creationId xmlns:a16="http://schemas.microsoft.com/office/drawing/2014/main" id="{833792F2-9319-4A24-8661-4A06B3558C0B}"/>
              </a:ext>
            </a:extLst>
          </p:cNvPr>
          <p:cNvSpPr>
            <a:spLocks noGrp="1"/>
          </p:cNvSpPr>
          <p:nvPr>
            <p:ph type="title"/>
          </p:nvPr>
        </p:nvSpPr>
        <p:spPr>
          <a:xfrm>
            <a:off x="1447800" y="2032000"/>
            <a:ext cx="9296400" cy="2794000"/>
          </a:xfrm>
        </p:spPr>
        <p:txBody>
          <a:bodyPr anchor="ctr">
            <a:noAutofit/>
          </a:bodyPr>
          <a:lstStyle>
            <a:lvl1pPr algn="ctr" defTabSz="932742" rtl="0" eaLnBrk="1" latinLnBrk="0" hangingPunct="1">
              <a:lnSpc>
                <a:spcPct val="100000"/>
              </a:lnSpc>
              <a:buNone/>
              <a:defRPr lang="en-US" sz="3400" b="0" kern="1200" cap="none" spc="-20" baseline="0" dirty="0" smtClean="0">
                <a:ln w="3175">
                  <a:noFill/>
                </a:ln>
                <a:solidFill>
                  <a:schemeClr val="bg1"/>
                </a:solidFill>
                <a:effectLst/>
                <a:latin typeface="+mj-lt"/>
                <a:ea typeface="+mn-ea"/>
                <a:cs typeface="SegoePro-Light"/>
              </a:defRPr>
            </a:lvl1pPr>
          </a:lstStyle>
          <a:p>
            <a:r>
              <a:rPr lang="en-US"/>
              <a:t>Click to edit Master title style</a:t>
            </a:r>
          </a:p>
        </p:txBody>
      </p:sp>
    </p:spTree>
    <p:extLst>
      <p:ext uri="{BB962C8B-B14F-4D97-AF65-F5344CB8AC3E}">
        <p14:creationId xmlns:p14="http://schemas.microsoft.com/office/powerpoint/2010/main" val="1312998399"/>
      </p:ext>
    </p:extLst>
  </p:cSld>
  <p:clrMapOvr>
    <a:masterClrMapping/>
  </p:clrMapOvr>
  <p:transition>
    <p:fade/>
  </p:transition>
  <p:extLst>
    <p:ext uri="{DCECCB84-F9BA-43D5-87BE-67443E8EF086}">
      <p15:sldGuideLst xmlns:p15="http://schemas.microsoft.com/office/powerpoint/2012/main">
        <p15:guide id="4" orient="horz" pos="1008">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peaker intro">
    <p:bg>
      <p:bgPr>
        <a:solidFill>
          <a:schemeClr val="bg1"/>
        </a:solidFill>
        <a:effectLst/>
      </p:bgPr>
    </p:bg>
    <p:spTree>
      <p:nvGrpSpPr>
        <p:cNvPr id="1" name=""/>
        <p:cNvGrpSpPr/>
        <p:nvPr/>
      </p:nvGrpSpPr>
      <p:grpSpPr>
        <a:xfrm>
          <a:off x="0" y="0"/>
          <a:ext cx="0" cy="0"/>
          <a:chOff x="0" y="0"/>
          <a:chExt cx="0" cy="0"/>
        </a:xfrm>
      </p:grpSpPr>
      <p:sp>
        <p:nvSpPr>
          <p:cNvPr id="23" name="object 3">
            <a:extLst>
              <a:ext uri="{FF2B5EF4-FFF2-40B4-BE49-F238E27FC236}">
                <a16:creationId xmlns:a16="http://schemas.microsoft.com/office/drawing/2014/main" id="{6C42B584-DE86-450C-9FCD-73378FF76445}"/>
              </a:ext>
            </a:extLst>
          </p:cNvPr>
          <p:cNvSpPr/>
          <p:nvPr userDrawn="1"/>
        </p:nvSpPr>
        <p:spPr>
          <a:xfrm>
            <a:off x="228600" y="228600"/>
            <a:ext cx="11734800" cy="6400800"/>
          </a:xfrm>
          <a:custGeom>
            <a:avLst/>
            <a:gdLst/>
            <a:ahLst/>
            <a:cxnLst/>
            <a:rect l="l" t="t" r="r" b="b"/>
            <a:pathLst>
              <a:path w="11734800" h="6400800">
                <a:moveTo>
                  <a:pt x="11734800" y="0"/>
                </a:moveTo>
                <a:lnTo>
                  <a:pt x="0" y="0"/>
                </a:lnTo>
                <a:lnTo>
                  <a:pt x="0" y="6400800"/>
                </a:lnTo>
                <a:lnTo>
                  <a:pt x="11734800" y="6400800"/>
                </a:lnTo>
                <a:lnTo>
                  <a:pt x="11734800" y="0"/>
                </a:lnTo>
                <a:close/>
              </a:path>
            </a:pathLst>
          </a:custGeom>
          <a:solidFill>
            <a:schemeClr val="bg1"/>
          </a:solidFill>
        </p:spPr>
        <p:txBody>
          <a:bodyPr wrap="square" lIns="0" tIns="0" rIns="0" bIns="0" rtlCol="0"/>
          <a:lstStyle/>
          <a:p>
            <a:endParaRPr/>
          </a:p>
        </p:txBody>
      </p:sp>
      <p:sp>
        <p:nvSpPr>
          <p:cNvPr id="24" name="Title 1">
            <a:extLst>
              <a:ext uri="{FF2B5EF4-FFF2-40B4-BE49-F238E27FC236}">
                <a16:creationId xmlns:a16="http://schemas.microsoft.com/office/drawing/2014/main" id="{7AA66E9F-BB3E-4392-918A-872481A359BA}"/>
              </a:ext>
            </a:extLst>
          </p:cNvPr>
          <p:cNvSpPr>
            <a:spLocks noGrp="1"/>
          </p:cNvSpPr>
          <p:nvPr>
            <p:ph type="title"/>
          </p:nvPr>
        </p:nvSpPr>
        <p:spPr>
          <a:xfrm>
            <a:off x="584200" y="457200"/>
            <a:ext cx="4918774" cy="553998"/>
          </a:xfrm>
        </p:spPr>
        <p:txBody>
          <a:bodyPr/>
          <a:lstStyle/>
          <a:p>
            <a:r>
              <a:rPr lang="en-US"/>
              <a:t>Click to edit Master title style</a:t>
            </a:r>
          </a:p>
        </p:txBody>
      </p:sp>
      <p:sp>
        <p:nvSpPr>
          <p:cNvPr id="25" name="Text Placeholder 9">
            <a:extLst>
              <a:ext uri="{FF2B5EF4-FFF2-40B4-BE49-F238E27FC236}">
                <a16:creationId xmlns:a16="http://schemas.microsoft.com/office/drawing/2014/main" id="{F1E5A7B7-884B-4CA6-B09F-A78B8739C453}"/>
              </a:ext>
            </a:extLst>
          </p:cNvPr>
          <p:cNvSpPr>
            <a:spLocks noGrp="1"/>
          </p:cNvSpPr>
          <p:nvPr>
            <p:ph type="body" sz="quarter" idx="11"/>
          </p:nvPr>
        </p:nvSpPr>
        <p:spPr>
          <a:xfrm>
            <a:off x="584200" y="3124200"/>
            <a:ext cx="4918774" cy="2166848"/>
          </a:xfrm>
          <a:prstGeom prst="rect">
            <a:avLst/>
          </a:prstGeom>
        </p:spPr>
        <p:txBody>
          <a:bodyPr lIns="0"/>
          <a:lstStyle>
            <a:lvl1pPr marL="0" indent="0">
              <a:spcBef>
                <a:spcPts val="600"/>
              </a:spcBef>
              <a:spcAft>
                <a:spcPts val="600"/>
              </a:spcAft>
              <a:buFontTx/>
              <a:buNone/>
              <a:defRPr sz="2000"/>
            </a:lvl1pPr>
            <a:lvl2pPr marL="0" indent="-342900">
              <a:buFont typeface="Arial" panose="020B0604020202020204" pitchFamily="34" charset="0"/>
              <a:buChar char="•"/>
              <a:tabLst/>
              <a:defRPr sz="2000"/>
            </a:lvl2pPr>
            <a:lvl3pPr marL="457200" indent="0">
              <a:buFontTx/>
              <a:buNone/>
              <a:defRPr sz="2000"/>
            </a:lvl3pPr>
            <a:lvl4pPr marL="661988" indent="0">
              <a:buFontTx/>
              <a:buNone/>
              <a:defRPr sz="2000"/>
            </a:lvl4pPr>
            <a:lvl5pPr marL="855663" indent="0">
              <a:buFontTx/>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Picture Placeholder 3">
            <a:extLst>
              <a:ext uri="{FF2B5EF4-FFF2-40B4-BE49-F238E27FC236}">
                <a16:creationId xmlns:a16="http://schemas.microsoft.com/office/drawing/2014/main" id="{705259D2-DDBD-481B-826B-FF0AD18EEFAF}"/>
              </a:ext>
            </a:extLst>
          </p:cNvPr>
          <p:cNvSpPr>
            <a:spLocks noGrp="1"/>
          </p:cNvSpPr>
          <p:nvPr>
            <p:ph type="pic" sz="quarter" idx="10"/>
          </p:nvPr>
        </p:nvSpPr>
        <p:spPr>
          <a:xfrm>
            <a:off x="6096000" y="0"/>
            <a:ext cx="6096000" cy="6747118"/>
          </a:xfrm>
          <a:prstGeom prst="rect">
            <a:avLst/>
          </a:prstGeom>
          <a:solidFill>
            <a:schemeClr val="bg1">
              <a:lumMod val="85000"/>
            </a:schemeClr>
          </a:solidFill>
        </p:spPr>
        <p:txBody>
          <a:bodyPr anchor="ctr">
            <a:noAutofit/>
          </a:bodyPr>
          <a:lstStyle>
            <a:lvl1pPr marL="0" indent="0" algn="ctr">
              <a:buNone/>
              <a:defRPr/>
            </a:lvl1pPr>
          </a:lstStyle>
          <a:p>
            <a:r>
              <a:rPr lang="en-US"/>
              <a:t>Click icon to add picture</a:t>
            </a:r>
          </a:p>
        </p:txBody>
      </p:sp>
      <p:sp>
        <p:nvSpPr>
          <p:cNvPr id="30" name="Freeform: Shape 29" descr="Yellow-Dark Blue MIS Identity bar">
            <a:extLst>
              <a:ext uri="{FF2B5EF4-FFF2-40B4-BE49-F238E27FC236}">
                <a16:creationId xmlns:a16="http://schemas.microsoft.com/office/drawing/2014/main" id="{37C27D8F-9E62-4689-ACB6-2A68C563927F}"/>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51870960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4">
          <p15:clr>
            <a:srgbClr val="5ACBF0"/>
          </p15:clr>
        </p15:guide>
        <p15:guide id="30" orient="horz" pos="288">
          <p15:clr>
            <a:srgbClr val="5ACBF0"/>
          </p15:clr>
        </p15:guide>
        <p15:guide id="31" orient="horz" pos="1968">
          <p15:clr>
            <a:srgbClr val="FBAE40"/>
          </p15:clr>
        </p15:guide>
        <p15:guide id="32" orient="horz" pos="127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 Square Photo Right 1">
    <p:bg>
      <p:bgPr>
        <a:solidFill>
          <a:schemeClr val="bg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EE4668-3015-48F0-AE7B-144B087541BE}"/>
              </a:ext>
            </a:extLst>
          </p:cNvPr>
          <p:cNvSpPr>
            <a:spLocks noGrp="1"/>
          </p:cNvSpPr>
          <p:nvPr>
            <p:ph type="title" idx="4294967295"/>
          </p:nvPr>
        </p:nvSpPr>
        <p:spPr>
          <a:xfrm>
            <a:off x="584200" y="457200"/>
            <a:ext cx="5043602" cy="979488"/>
          </a:xfrm>
        </p:spPr>
        <p:txBody>
          <a:bodyPr/>
          <a:lstStyle/>
          <a:p>
            <a:r>
              <a:rPr lang="en-US"/>
              <a:t>Click to edit Master title style</a:t>
            </a:r>
          </a:p>
        </p:txBody>
      </p:sp>
      <p:sp>
        <p:nvSpPr>
          <p:cNvPr id="16" name="Text Placeholder 9">
            <a:extLst>
              <a:ext uri="{FF2B5EF4-FFF2-40B4-BE49-F238E27FC236}">
                <a16:creationId xmlns:a16="http://schemas.microsoft.com/office/drawing/2014/main" id="{D3CE1D5C-5E21-4F97-A445-B2AE4E6831D5}"/>
              </a:ext>
            </a:extLst>
          </p:cNvPr>
          <p:cNvSpPr>
            <a:spLocks noGrp="1"/>
          </p:cNvSpPr>
          <p:nvPr>
            <p:ph type="body" sz="quarter" idx="11"/>
          </p:nvPr>
        </p:nvSpPr>
        <p:spPr>
          <a:xfrm>
            <a:off x="584200" y="1436688"/>
            <a:ext cx="5043602" cy="2994677"/>
          </a:xfrm>
          <a:prstGeom prst="rect">
            <a:avLst/>
          </a:prstGeom>
        </p:spPr>
        <p:txBody>
          <a:bodyPr lIns="0"/>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young woman using mobile phone on street">
            <a:extLst>
              <a:ext uri="{FF2B5EF4-FFF2-40B4-BE49-F238E27FC236}">
                <a16:creationId xmlns:a16="http://schemas.microsoft.com/office/drawing/2014/main" id="{F17662A6-0AB2-4C15-94C7-D8992864B1B5}"/>
              </a:ext>
            </a:extLst>
          </p:cNvPr>
          <p:cNvPicPr>
            <a:picLocks noChangeAspect="1"/>
          </p:cNvPicPr>
          <p:nvPr userDrawn="1"/>
        </p:nvPicPr>
        <p:blipFill rotWithShape="1">
          <a:blip r:embed="rId2"/>
          <a:srcRect l="36852" r="3889" b="1617"/>
          <a:stretch/>
        </p:blipFill>
        <p:spPr>
          <a:xfrm>
            <a:off x="6096000" y="0"/>
            <a:ext cx="6096000" cy="6747118"/>
          </a:xfrm>
          <a:prstGeom prst="rect">
            <a:avLst/>
          </a:prstGeom>
        </p:spPr>
      </p:pic>
      <p:sp>
        <p:nvSpPr>
          <p:cNvPr id="17" name="Freeform: Shape 16" descr="Yellow-Dark Blue MIS Identity bar">
            <a:extLst>
              <a:ext uri="{FF2B5EF4-FFF2-40B4-BE49-F238E27FC236}">
                <a16:creationId xmlns:a16="http://schemas.microsoft.com/office/drawing/2014/main" id="{3F9CF717-B3EF-47FF-B5CD-F1DCC1002147}"/>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6356994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10" pos="3729">
          <p15:clr>
            <a:srgbClr val="C35EA4"/>
          </p15:clr>
        </p15:guide>
        <p15:guide id="11" pos="2993">
          <p15:clr>
            <a:srgbClr val="5ACBF0"/>
          </p15:clr>
        </p15:guide>
        <p15:guide id="12" pos="3543">
          <p15:clr>
            <a:srgbClr val="A4A3A4"/>
          </p15:clr>
        </p15:guide>
        <p15:guide id="13" orient="horz" pos="904">
          <p15:clr>
            <a:srgbClr val="FBAE40"/>
          </p15:clr>
        </p15:guide>
        <p15:guide id="14" orient="horz" pos="1968">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 Square Photo Right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19E4C69-42B7-4BBE-99B3-2E299B165125}"/>
              </a:ext>
            </a:extLst>
          </p:cNvPr>
          <p:cNvSpPr>
            <a:spLocks noGrp="1"/>
          </p:cNvSpPr>
          <p:nvPr>
            <p:ph type="title" idx="4294967295"/>
          </p:nvPr>
        </p:nvSpPr>
        <p:spPr>
          <a:xfrm>
            <a:off x="584200" y="457200"/>
            <a:ext cx="5043602" cy="979488"/>
          </a:xfrm>
        </p:spPr>
        <p:txBody>
          <a:bodyPr/>
          <a:lstStyle/>
          <a:p>
            <a:r>
              <a:rPr lang="en-US"/>
              <a:t>Click to edit Master title style</a:t>
            </a:r>
          </a:p>
        </p:txBody>
      </p:sp>
      <p:sp>
        <p:nvSpPr>
          <p:cNvPr id="12" name="Text Placeholder 9">
            <a:extLst>
              <a:ext uri="{FF2B5EF4-FFF2-40B4-BE49-F238E27FC236}">
                <a16:creationId xmlns:a16="http://schemas.microsoft.com/office/drawing/2014/main" id="{34995755-1B1D-43CC-AF97-4D440E684FA6}"/>
              </a:ext>
            </a:extLst>
          </p:cNvPr>
          <p:cNvSpPr>
            <a:spLocks noGrp="1"/>
          </p:cNvSpPr>
          <p:nvPr>
            <p:ph type="body" sz="quarter" idx="11"/>
          </p:nvPr>
        </p:nvSpPr>
        <p:spPr>
          <a:xfrm>
            <a:off x="584200" y="3124199"/>
            <a:ext cx="5043602" cy="1963859"/>
          </a:xfrm>
          <a:prstGeom prst="rect">
            <a:avLst/>
          </a:prstGeom>
        </p:spPr>
        <p:txBody>
          <a:bodyPr lIns="0"/>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Young couple shopping in the mall">
            <a:extLst>
              <a:ext uri="{FF2B5EF4-FFF2-40B4-BE49-F238E27FC236}">
                <a16:creationId xmlns:a16="http://schemas.microsoft.com/office/drawing/2014/main" id="{F9CDBDEA-7EAB-46CF-BCDC-C795073C99AF}"/>
              </a:ext>
            </a:extLst>
          </p:cNvPr>
          <p:cNvPicPr>
            <a:picLocks noChangeAspect="1"/>
          </p:cNvPicPr>
          <p:nvPr userDrawn="1"/>
        </p:nvPicPr>
        <p:blipFill rotWithShape="1">
          <a:blip r:embed="rId2"/>
          <a:srcRect l="6435" r="33332"/>
          <a:stretch/>
        </p:blipFill>
        <p:spPr>
          <a:xfrm>
            <a:off x="6096000" y="0"/>
            <a:ext cx="6096000" cy="6747118"/>
          </a:xfrm>
          <a:prstGeom prst="rect">
            <a:avLst/>
          </a:prstGeom>
        </p:spPr>
      </p:pic>
      <p:sp>
        <p:nvSpPr>
          <p:cNvPr id="13" name="Freeform: Shape 12" descr="Yellow-Dark Blue MIS Identity bar">
            <a:extLst>
              <a:ext uri="{FF2B5EF4-FFF2-40B4-BE49-F238E27FC236}">
                <a16:creationId xmlns:a16="http://schemas.microsoft.com/office/drawing/2014/main" id="{B7E915BE-EAED-4544-AF8C-B09850A9A493}"/>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0619864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10" pos="3729">
          <p15:clr>
            <a:srgbClr val="C35EA4"/>
          </p15:clr>
        </p15:guide>
        <p15:guide id="11" pos="2993">
          <p15:clr>
            <a:srgbClr val="5ACBF0"/>
          </p15:clr>
        </p15:guide>
        <p15:guide id="12" pos="3543">
          <p15:clr>
            <a:srgbClr val="A4A3A4"/>
          </p15:clr>
        </p15:guide>
        <p15:guide id="13" orient="horz" pos="904">
          <p15:clr>
            <a:srgbClr val="FBAE40"/>
          </p15:clr>
        </p15:guide>
        <p15:guide id="14" orient="horz" pos="1968">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 Square Photo Left">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0809331-6327-4663-96DC-221B57F3004E}"/>
              </a:ext>
            </a:extLst>
          </p:cNvPr>
          <p:cNvSpPr>
            <a:spLocks noGrp="1"/>
          </p:cNvSpPr>
          <p:nvPr>
            <p:ph type="title" idx="4294967295"/>
          </p:nvPr>
        </p:nvSpPr>
        <p:spPr>
          <a:xfrm>
            <a:off x="6512351" y="457200"/>
            <a:ext cx="5097038" cy="979488"/>
          </a:xfrm>
        </p:spPr>
        <p:txBody>
          <a:bodyPr/>
          <a:lstStyle/>
          <a:p>
            <a:r>
              <a:rPr lang="en-US"/>
              <a:t>Click to edit Master title style</a:t>
            </a:r>
          </a:p>
        </p:txBody>
      </p:sp>
      <p:pic>
        <p:nvPicPr>
          <p:cNvPr id="6" name="Picture 5" descr="A woman tourist at a flea market">
            <a:extLst>
              <a:ext uri="{FF2B5EF4-FFF2-40B4-BE49-F238E27FC236}">
                <a16:creationId xmlns:a16="http://schemas.microsoft.com/office/drawing/2014/main" id="{E8F52858-54F2-454B-9EDE-36A6BE3720BD}"/>
              </a:ext>
            </a:extLst>
          </p:cNvPr>
          <p:cNvPicPr>
            <a:picLocks noChangeAspect="1"/>
          </p:cNvPicPr>
          <p:nvPr userDrawn="1"/>
        </p:nvPicPr>
        <p:blipFill>
          <a:blip r:embed="rId2"/>
          <a:stretch>
            <a:fillRect/>
          </a:stretch>
        </p:blipFill>
        <p:spPr>
          <a:xfrm>
            <a:off x="0" y="0"/>
            <a:ext cx="6096000" cy="6743700"/>
          </a:xfrm>
          <a:prstGeom prst="rect">
            <a:avLst/>
          </a:prstGeom>
        </p:spPr>
      </p:pic>
      <p:sp>
        <p:nvSpPr>
          <p:cNvPr id="9" name="Text Placeholder 9">
            <a:extLst>
              <a:ext uri="{FF2B5EF4-FFF2-40B4-BE49-F238E27FC236}">
                <a16:creationId xmlns:a16="http://schemas.microsoft.com/office/drawing/2014/main" id="{263AA526-54C1-4D2B-AC0C-C9649336A194}"/>
              </a:ext>
            </a:extLst>
          </p:cNvPr>
          <p:cNvSpPr>
            <a:spLocks noGrp="1"/>
          </p:cNvSpPr>
          <p:nvPr>
            <p:ph type="body" sz="quarter" idx="11"/>
          </p:nvPr>
        </p:nvSpPr>
        <p:spPr>
          <a:xfrm>
            <a:off x="6512351" y="3124201"/>
            <a:ext cx="5097038" cy="2304158"/>
          </a:xfrm>
          <a:prstGeom prst="rect">
            <a:avLst/>
          </a:prstGeo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Shape 9" descr="Yellow-Dark Blue MIS Identity bar">
            <a:extLst>
              <a:ext uri="{FF2B5EF4-FFF2-40B4-BE49-F238E27FC236}">
                <a16:creationId xmlns:a16="http://schemas.microsoft.com/office/drawing/2014/main" id="{EB9EC0FA-7682-442A-8F6C-8F5ACE92B439}"/>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0067855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10" pos="3729">
          <p15:clr>
            <a:srgbClr val="C35EA4"/>
          </p15:clr>
        </p15:guide>
        <p15:guide id="11" pos="2993">
          <p15:clr>
            <a:srgbClr val="5ACBF0"/>
          </p15:clr>
        </p15:guide>
        <p15:guide id="12" pos="3543">
          <p15:clr>
            <a:srgbClr val="A4A3A4"/>
          </p15:clr>
        </p15:guide>
        <p15:guide id="13" orient="horz" pos="904">
          <p15:clr>
            <a:srgbClr val="FBAE40"/>
          </p15:clr>
        </p15:guide>
        <p15:guide id="14" orient="horz" pos="1968">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 Square Photo Right 3">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19E4C69-42B7-4BBE-99B3-2E299B165125}"/>
              </a:ext>
            </a:extLst>
          </p:cNvPr>
          <p:cNvSpPr>
            <a:spLocks noGrp="1"/>
          </p:cNvSpPr>
          <p:nvPr>
            <p:ph type="title" idx="4294967295"/>
          </p:nvPr>
        </p:nvSpPr>
        <p:spPr>
          <a:xfrm>
            <a:off x="584200" y="457200"/>
            <a:ext cx="5043602" cy="979488"/>
          </a:xfrm>
        </p:spPr>
        <p:txBody>
          <a:bodyPr/>
          <a:lstStyle/>
          <a:p>
            <a:r>
              <a:rPr lang="en-US"/>
              <a:t>Click to edit Master title style</a:t>
            </a:r>
          </a:p>
        </p:txBody>
      </p:sp>
      <p:sp>
        <p:nvSpPr>
          <p:cNvPr id="12" name="Text Placeholder 9">
            <a:extLst>
              <a:ext uri="{FF2B5EF4-FFF2-40B4-BE49-F238E27FC236}">
                <a16:creationId xmlns:a16="http://schemas.microsoft.com/office/drawing/2014/main" id="{34995755-1B1D-43CC-AF97-4D440E684FA6}"/>
              </a:ext>
            </a:extLst>
          </p:cNvPr>
          <p:cNvSpPr>
            <a:spLocks noGrp="1"/>
          </p:cNvSpPr>
          <p:nvPr>
            <p:ph type="body" sz="quarter" idx="11"/>
          </p:nvPr>
        </p:nvSpPr>
        <p:spPr>
          <a:xfrm>
            <a:off x="584200" y="3124199"/>
            <a:ext cx="5043602" cy="1963859"/>
          </a:xfrm>
          <a:prstGeom prst="rect">
            <a:avLst/>
          </a:prstGeom>
        </p:spPr>
        <p:txBody>
          <a:bodyPr lIns="0"/>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D32C31B2-C164-4646-BD1D-9D696D865EBA}"/>
              </a:ext>
            </a:extLst>
          </p:cNvPr>
          <p:cNvSpPr>
            <a:spLocks noGrp="1"/>
          </p:cNvSpPr>
          <p:nvPr>
            <p:ph type="pic" sz="quarter" idx="10"/>
          </p:nvPr>
        </p:nvSpPr>
        <p:spPr>
          <a:xfrm>
            <a:off x="5919788" y="0"/>
            <a:ext cx="6272212" cy="6858000"/>
          </a:xfrm>
          <a:prstGeom prst="rect">
            <a:avLst/>
          </a:prstGeo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32811352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 Square Photo Left 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B0FF80-52AD-41DE-B03A-3D6422A50A02}"/>
              </a:ext>
            </a:extLst>
          </p:cNvPr>
          <p:cNvSpPr>
            <a:spLocks noGrp="1"/>
          </p:cNvSpPr>
          <p:nvPr>
            <p:ph type="title" idx="4294967295"/>
          </p:nvPr>
        </p:nvSpPr>
        <p:spPr>
          <a:xfrm>
            <a:off x="6512351" y="457200"/>
            <a:ext cx="5097038" cy="979488"/>
          </a:xfrm>
        </p:spPr>
        <p:txBody>
          <a:bodyPr/>
          <a:lstStyle/>
          <a:p>
            <a:r>
              <a:rPr lang="en-US"/>
              <a:t>Click to edit Master title style</a:t>
            </a:r>
          </a:p>
        </p:txBody>
      </p:sp>
      <p:sp>
        <p:nvSpPr>
          <p:cNvPr id="7" name="Picture Placeholder 3">
            <a:extLst>
              <a:ext uri="{FF2B5EF4-FFF2-40B4-BE49-F238E27FC236}">
                <a16:creationId xmlns:a16="http://schemas.microsoft.com/office/drawing/2014/main" id="{8F894AC0-C522-4A27-ADDD-37882F27D7B3}"/>
              </a:ext>
            </a:extLst>
          </p:cNvPr>
          <p:cNvSpPr>
            <a:spLocks noGrp="1"/>
          </p:cNvSpPr>
          <p:nvPr>
            <p:ph type="pic" sz="quarter" idx="10"/>
          </p:nvPr>
        </p:nvSpPr>
        <p:spPr>
          <a:xfrm>
            <a:off x="0" y="-20783"/>
            <a:ext cx="6096001" cy="6767901"/>
          </a:xfrm>
          <a:prstGeom prst="rect">
            <a:avLst/>
          </a:prstGeom>
          <a:solidFill>
            <a:schemeClr val="bg1">
              <a:lumMod val="85000"/>
            </a:schemeClr>
          </a:solidFill>
        </p:spPr>
        <p:txBody>
          <a:bodyPr anchor="ctr">
            <a:noAutofit/>
          </a:bodyPr>
          <a:lstStyle>
            <a:lvl1pPr marL="0" indent="0" algn="ctr">
              <a:buFontTx/>
              <a:buNone/>
              <a:defRPr/>
            </a:lvl1pPr>
          </a:lstStyle>
          <a:p>
            <a:r>
              <a:rPr lang="en-US"/>
              <a:t>Click icon to add picture</a:t>
            </a:r>
          </a:p>
        </p:txBody>
      </p:sp>
      <p:sp>
        <p:nvSpPr>
          <p:cNvPr id="8" name="Text Placeholder 9">
            <a:extLst>
              <a:ext uri="{FF2B5EF4-FFF2-40B4-BE49-F238E27FC236}">
                <a16:creationId xmlns:a16="http://schemas.microsoft.com/office/drawing/2014/main" id="{CFB51911-81E6-43A0-8D9E-D3BA97AD4279}"/>
              </a:ext>
            </a:extLst>
          </p:cNvPr>
          <p:cNvSpPr>
            <a:spLocks noGrp="1"/>
          </p:cNvSpPr>
          <p:nvPr>
            <p:ph type="body" sz="quarter" idx="11"/>
          </p:nvPr>
        </p:nvSpPr>
        <p:spPr>
          <a:xfrm>
            <a:off x="6512351" y="1625224"/>
            <a:ext cx="5097038" cy="1963614"/>
          </a:xfrm>
          <a:prstGeom prst="rect">
            <a:avLst/>
          </a:prstGeom>
        </p:spPr>
        <p:txBody>
          <a:bodyPr/>
          <a:lstStyle>
            <a:lvl1pPr marL="0" indent="0">
              <a:buFontTx/>
              <a:buNone/>
              <a:defRPr sz="2200"/>
            </a:lvl1pPr>
            <a:lvl2pPr marL="0" indent="-342900">
              <a:buFont typeface="Arial" panose="020B0604020202020204" pitchFamily="34" charset="0"/>
              <a:buChar char="•"/>
              <a:tabLst/>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Shape 8" descr="Yellow-Dark Blue MIS Identity bar">
            <a:extLst>
              <a:ext uri="{FF2B5EF4-FFF2-40B4-BE49-F238E27FC236}">
                <a16:creationId xmlns:a16="http://schemas.microsoft.com/office/drawing/2014/main" id="{B0E5AAC5-98DF-44B1-8BBD-620A29137D80}"/>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724875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2A8C5A-1347-4FDF-B1DA-163E288C2635}"/>
              </a:ext>
              <a:ext uri="{C183D7F6-B498-43B3-948B-1728B52AA6E4}">
                <adec:decorative xmlns:adec="http://schemas.microsoft.com/office/drawing/2017/decorative" val="1"/>
              </a:ext>
            </a:extLst>
          </p:cNvPr>
          <p:cNvSpPr/>
          <p:nvPr userDrawn="1"/>
        </p:nvSpPr>
        <p:spPr bwMode="auto">
          <a:xfrm>
            <a:off x="0" y="0"/>
            <a:ext cx="6092952" cy="67471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itle 1">
            <a:extLst>
              <a:ext uri="{FF2B5EF4-FFF2-40B4-BE49-F238E27FC236}">
                <a16:creationId xmlns:a16="http://schemas.microsoft.com/office/drawing/2014/main" id="{6EF0C41E-D65A-40DF-960D-03C45A559A29}"/>
              </a:ext>
            </a:extLst>
          </p:cNvPr>
          <p:cNvSpPr>
            <a:spLocks noGrp="1"/>
          </p:cNvSpPr>
          <p:nvPr>
            <p:ph type="title" idx="4294967295"/>
          </p:nvPr>
        </p:nvSpPr>
        <p:spPr>
          <a:xfrm>
            <a:off x="584200" y="457200"/>
            <a:ext cx="5237375" cy="492443"/>
          </a:xfrm>
        </p:spPr>
        <p:txBody>
          <a:bodyPr/>
          <a:lstStyle>
            <a:lvl1pPr>
              <a:defRPr sz="3200">
                <a:solidFill>
                  <a:schemeClr val="tx1"/>
                </a:solidFill>
              </a:defRPr>
            </a:lvl1pPr>
          </a:lstStyle>
          <a:p>
            <a:r>
              <a:rPr lang="en-US"/>
              <a:t>Click to edit Master title style</a:t>
            </a:r>
          </a:p>
        </p:txBody>
      </p:sp>
      <p:sp>
        <p:nvSpPr>
          <p:cNvPr id="11" name="Text Placeholder 9">
            <a:extLst>
              <a:ext uri="{FF2B5EF4-FFF2-40B4-BE49-F238E27FC236}">
                <a16:creationId xmlns:a16="http://schemas.microsoft.com/office/drawing/2014/main" id="{7D35C6EC-AEB8-4F59-AB99-537D8FABFACF}"/>
              </a:ext>
            </a:extLst>
          </p:cNvPr>
          <p:cNvSpPr>
            <a:spLocks noGrp="1"/>
          </p:cNvSpPr>
          <p:nvPr>
            <p:ph type="body" sz="quarter" idx="11"/>
          </p:nvPr>
        </p:nvSpPr>
        <p:spPr>
          <a:xfrm>
            <a:off x="584200" y="1307724"/>
            <a:ext cx="5237375" cy="1785104"/>
          </a:xfrm>
          <a:prstGeom prst="rect">
            <a:avLst/>
          </a:prstGeom>
        </p:spPr>
        <p:txBody>
          <a:bodyPr/>
          <a:lstStyle>
            <a:lvl1pPr marL="0" indent="0">
              <a:buFontTx/>
              <a:buNone/>
              <a:defRPr sz="2000">
                <a:solidFill>
                  <a:schemeClr val="tx1"/>
                </a:solidFill>
              </a:defRPr>
            </a:lvl1pPr>
            <a:lvl2pPr marL="0" indent="-342900">
              <a:buFont typeface="Arial" panose="020B0604020202020204" pitchFamily="34" charset="0"/>
              <a:buChar char="•"/>
              <a:tabLst/>
              <a:defRPr sz="2000">
                <a:solidFill>
                  <a:schemeClr val="tx1"/>
                </a:solidFill>
              </a:defRPr>
            </a:lvl2pPr>
            <a:lvl3pPr marL="457200" indent="0">
              <a:buFontTx/>
              <a:buNone/>
              <a:defRPr sz="2000">
                <a:solidFill>
                  <a:schemeClr val="tx1"/>
                </a:solidFill>
              </a:defRPr>
            </a:lvl3pPr>
            <a:lvl4pPr marL="661988" indent="0">
              <a:buFontTx/>
              <a:buNone/>
              <a:defRPr sz="2000">
                <a:solidFill>
                  <a:schemeClr val="tx1"/>
                </a:solidFill>
              </a:defRPr>
            </a:lvl4pPr>
            <a:lvl5pPr marL="855663" indent="0">
              <a:buFontTx/>
              <a:buNone/>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a:extLst>
              <a:ext uri="{FF2B5EF4-FFF2-40B4-BE49-F238E27FC236}">
                <a16:creationId xmlns:a16="http://schemas.microsoft.com/office/drawing/2014/main" id="{2BF17E59-F060-4D72-BE1F-D26DA0DD1677}"/>
              </a:ext>
            </a:extLst>
          </p:cNvPr>
          <p:cNvSpPr>
            <a:spLocks noGrp="1"/>
          </p:cNvSpPr>
          <p:nvPr>
            <p:ph type="pic" sz="quarter" idx="10"/>
          </p:nvPr>
        </p:nvSpPr>
        <p:spPr>
          <a:xfrm>
            <a:off x="6096000" y="0"/>
            <a:ext cx="6096000" cy="6747118"/>
          </a:xfrm>
          <a:prstGeom prst="rect">
            <a:avLst/>
          </a:prstGeom>
          <a:solidFill>
            <a:schemeClr val="bg1">
              <a:lumMod val="85000"/>
            </a:schemeClr>
          </a:solidFill>
        </p:spPr>
        <p:txBody>
          <a:bodyPr/>
          <a:lstStyle/>
          <a:p>
            <a:r>
              <a:rPr lang="en-US"/>
              <a:t>Click icon to add picture</a:t>
            </a:r>
          </a:p>
        </p:txBody>
      </p:sp>
      <p:sp>
        <p:nvSpPr>
          <p:cNvPr id="13" name="Freeform: Shape 12" descr="Yellow-Dark Blue MIS Identity bar">
            <a:extLst>
              <a:ext uri="{FF2B5EF4-FFF2-40B4-BE49-F238E27FC236}">
                <a16:creationId xmlns:a16="http://schemas.microsoft.com/office/drawing/2014/main" id="{02A0EF7F-C1D7-4D14-BDF5-917E0320CE70}"/>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0148438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ull page photo">
    <p:bg>
      <p:bgPr>
        <a:solidFill>
          <a:schemeClr val="bg1"/>
        </a:solidFill>
        <a:effectLst/>
      </p:bgPr>
    </p:bg>
    <p:spTree>
      <p:nvGrpSpPr>
        <p:cNvPr id="1" name=""/>
        <p:cNvGrpSpPr/>
        <p:nvPr/>
      </p:nvGrpSpPr>
      <p:grpSpPr>
        <a:xfrm>
          <a:off x="0" y="0"/>
          <a:ext cx="0" cy="0"/>
          <a:chOff x="0" y="0"/>
          <a:chExt cx="0" cy="0"/>
        </a:xfrm>
      </p:grpSpPr>
      <p:sp>
        <p:nvSpPr>
          <p:cNvPr id="52" name="Picture Placeholder 6">
            <a:extLst>
              <a:ext uri="{FF2B5EF4-FFF2-40B4-BE49-F238E27FC236}">
                <a16:creationId xmlns:a16="http://schemas.microsoft.com/office/drawing/2014/main" id="{767724C3-8C34-47D3-809D-45928990BA6E}"/>
              </a:ext>
            </a:extLst>
          </p:cNvPr>
          <p:cNvSpPr>
            <a:spLocks noGrp="1"/>
          </p:cNvSpPr>
          <p:nvPr>
            <p:ph type="pic" sz="quarter" idx="10" hasCustomPrompt="1"/>
          </p:nvPr>
        </p:nvSpPr>
        <p:spPr>
          <a:xfrm>
            <a:off x="0" y="0"/>
            <a:ext cx="12188952" cy="6747118"/>
          </a:xfrm>
          <a:prstGeom prst="rect">
            <a:avLst/>
          </a:prstGeo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53" name="Freeform: Shape 52" descr="Yellow-Dark Blue MIS Identity bar">
            <a:extLst>
              <a:ext uri="{FF2B5EF4-FFF2-40B4-BE49-F238E27FC236}">
                <a16:creationId xmlns:a16="http://schemas.microsoft.com/office/drawing/2014/main" id="{7DE3C4D0-772D-4814-B54A-2256AE0CBB78}"/>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2106419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36">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ull page photo w/o footer bar">
    <p:bg>
      <p:bgPr>
        <a:solidFill>
          <a:schemeClr val="bg1"/>
        </a:solidFill>
        <a:effectLst/>
      </p:bgPr>
    </p:bg>
    <p:spTree>
      <p:nvGrpSpPr>
        <p:cNvPr id="1" name=""/>
        <p:cNvGrpSpPr/>
        <p:nvPr/>
      </p:nvGrpSpPr>
      <p:grpSpPr>
        <a:xfrm>
          <a:off x="0" y="0"/>
          <a:ext cx="0" cy="0"/>
          <a:chOff x="0" y="0"/>
          <a:chExt cx="0" cy="0"/>
        </a:xfrm>
      </p:grpSpPr>
      <p:sp>
        <p:nvSpPr>
          <p:cNvPr id="52" name="Picture Placeholder 6">
            <a:extLst>
              <a:ext uri="{FF2B5EF4-FFF2-40B4-BE49-F238E27FC236}">
                <a16:creationId xmlns:a16="http://schemas.microsoft.com/office/drawing/2014/main" id="{767724C3-8C34-47D3-809D-45928990BA6E}"/>
              </a:ext>
            </a:extLst>
          </p:cNvPr>
          <p:cNvSpPr>
            <a:spLocks noGrp="1"/>
          </p:cNvSpPr>
          <p:nvPr>
            <p:ph type="pic" sz="quarter" idx="10" hasCustomPrompt="1"/>
          </p:nvPr>
        </p:nvSpPr>
        <p:spPr>
          <a:xfrm>
            <a:off x="0" y="0"/>
            <a:ext cx="12188952" cy="6858000"/>
          </a:xfrm>
          <a:prstGeom prst="rect">
            <a:avLst/>
          </a:prstGeom>
          <a:solidFill>
            <a:schemeClr val="bg1">
              <a:lumMod val="85000"/>
            </a:schemeClr>
          </a:solidFill>
        </p:spPr>
        <p:txBody>
          <a:bodyPr bIns="9144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Tree>
    <p:extLst>
      <p:ext uri="{BB962C8B-B14F-4D97-AF65-F5344CB8AC3E}">
        <p14:creationId xmlns:p14="http://schemas.microsoft.com/office/powerpoint/2010/main" val="230094149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7971448"/>
      </p:ext>
    </p:extLst>
  </p:cSld>
  <p:clrMapOvr>
    <a:masterClrMapping/>
  </p:clrMapOvr>
  <p:transition>
    <p:fade/>
  </p:transition>
  <p:extLst>
    <p:ext uri="{DCECCB84-F9BA-43D5-87BE-67443E8EF086}">
      <p15:sldGuideLst xmlns:p15="http://schemas.microsoft.com/office/powerpoint/2012/main"/>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111836"/>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0486190"/>
      </p:ext>
    </p:extLst>
  </p:cSld>
  <p:clrMapOvr>
    <a:masterClrMapping/>
  </p:clrMapOvr>
  <p:transition>
    <p:fade/>
  </p:transition>
  <p:extLst>
    <p:ext uri="{DCECCB84-F9BA-43D5-87BE-67443E8EF086}">
      <p15:sldGuideLst xmlns:p15="http://schemas.microsoft.com/office/powerpoint/2012/main">
        <p15:guide id="8" orient="horz" pos="2160">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9700209"/>
      </p:ext>
    </p:extLst>
  </p:cSld>
  <p:clrMapOvr>
    <a:masterClrMapping/>
  </p:clrMapOvr>
  <p:transition>
    <p:fade/>
  </p:transition>
  <p:extLst>
    <p:ext uri="{DCECCB84-F9BA-43D5-87BE-67443E8EF086}">
      <p15:sldGuideLst xmlns:p15="http://schemas.microsoft.com/office/powerpoint/2012/main"/>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prstGeom prst="rect">
            <a:avLst/>
          </a:prstGeo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Freeform: Shape 5" descr="Yellow-Dark Blue MIS Identity bar">
            <a:extLst>
              <a:ext uri="{FF2B5EF4-FFF2-40B4-BE49-F238E27FC236}">
                <a16:creationId xmlns:a16="http://schemas.microsoft.com/office/drawing/2014/main" id="{75FBEE05-E27D-4B25-BD20-36DD52495FD9}"/>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9661982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chemeClr val="bg1"/>
        </a:solidFill>
        <a:effectLst/>
      </p:bgPr>
    </p:bg>
    <p:spTree>
      <p:nvGrpSpPr>
        <p:cNvPr id="1" name=""/>
        <p:cNvGrpSpPr/>
        <p:nvPr/>
      </p:nvGrpSpPr>
      <p:grpSpPr>
        <a:xfrm>
          <a:off x="0" y="0"/>
          <a:ext cx="0" cy="0"/>
          <a:chOff x="0" y="0"/>
          <a:chExt cx="0" cy="0"/>
        </a:xfrm>
      </p:grpSpPr>
      <p:sp>
        <p:nvSpPr>
          <p:cNvPr id="6" name="Freeform: Shape 5" descr="Yellow-Dark Blue MIS Identity bar">
            <a:extLst>
              <a:ext uri="{FF2B5EF4-FFF2-40B4-BE49-F238E27FC236}">
                <a16:creationId xmlns:a16="http://schemas.microsoft.com/office/drawing/2014/main" id="{55C85FD5-3E3D-4102-9D56-81BC3793DA28}"/>
              </a:ext>
              <a:ext uri="{C183D7F6-B498-43B3-948B-1728B52AA6E4}">
                <adec:decorative xmlns:adec="http://schemas.microsoft.com/office/drawing/2017/decorative" val="0"/>
              </a:ext>
            </a:extLst>
          </p:cNvPr>
          <p:cNvSpPr/>
          <p:nvPr userDrawn="1"/>
        </p:nvSpPr>
        <p:spPr bwMode="auto">
          <a:xfrm>
            <a:off x="0"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prstGeom prst="rect">
            <a:avLst/>
          </a:prstGeo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86058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ottom horizontal photo and title left">
    <p:bg>
      <p:bgPr>
        <a:solidFill>
          <a:schemeClr val="bg1"/>
        </a:solidFill>
        <a:effectLst/>
      </p:bgPr>
    </p:bg>
    <p:spTree>
      <p:nvGrpSpPr>
        <p:cNvPr id="1" name=""/>
        <p:cNvGrpSpPr/>
        <p:nvPr/>
      </p:nvGrpSpPr>
      <p:grpSpPr>
        <a:xfrm>
          <a:off x="0" y="0"/>
          <a:ext cx="0" cy="0"/>
          <a:chOff x="0" y="0"/>
          <a:chExt cx="0" cy="0"/>
        </a:xfrm>
      </p:grpSpPr>
      <p:sp>
        <p:nvSpPr>
          <p:cNvPr id="6" name="Freeform: Shape 5" descr="Yellow-Dark Blue MIS Identity bar">
            <a:extLst>
              <a:ext uri="{FF2B5EF4-FFF2-40B4-BE49-F238E27FC236}">
                <a16:creationId xmlns:a16="http://schemas.microsoft.com/office/drawing/2014/main" id="{94ECE638-2FE5-4ED7-9802-6768B2E340E1}"/>
              </a:ext>
              <a:ext uri="{C183D7F6-B498-43B3-948B-1728B52AA6E4}">
                <adec:decorative xmlns:adec="http://schemas.microsoft.com/office/drawing/2017/decorative" val="0"/>
              </a:ext>
            </a:extLst>
          </p:cNvPr>
          <p:cNvSpPr/>
          <p:nvPr userDrawn="1"/>
        </p:nvSpPr>
        <p:spPr bwMode="auto">
          <a:xfrm>
            <a:off x="0" y="0"/>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prstGeom prst="rect">
            <a:avLst/>
          </a:prstGeo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6639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wo picture conten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ect">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ect">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descr="Yellow-Dark Blue MIS Identity bar">
            <a:extLst>
              <a:ext uri="{FF2B5EF4-FFF2-40B4-BE49-F238E27FC236}">
                <a16:creationId xmlns:a16="http://schemas.microsoft.com/office/drawing/2014/main" id="{E2EEC052-F9A8-433B-9092-1513DE26090B}"/>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0960813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ect">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ect">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ect">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5" name="Freeform: Shape 14" descr="Yellow-Dark Blue MIS Identity bar">
            <a:extLst>
              <a:ext uri="{FF2B5EF4-FFF2-40B4-BE49-F238E27FC236}">
                <a16:creationId xmlns:a16="http://schemas.microsoft.com/office/drawing/2014/main" id="{88566B2C-3902-430E-AB5A-B687750DF5DC}"/>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0708722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7" name="Freeform: Shape 16" descr="Yellow-Dark Blue MIS Identity bar">
            <a:extLst>
              <a:ext uri="{FF2B5EF4-FFF2-40B4-BE49-F238E27FC236}">
                <a16:creationId xmlns:a16="http://schemas.microsoft.com/office/drawing/2014/main" id="{3BF0326B-2AC0-4FF0-9BAC-78BD8E4C739F}"/>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76822833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wo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Freeform: Shape 7" descr="Yellow-Dark Blue MIS Identity bar">
            <a:extLst>
              <a:ext uri="{FF2B5EF4-FFF2-40B4-BE49-F238E27FC236}">
                <a16:creationId xmlns:a16="http://schemas.microsoft.com/office/drawing/2014/main" id="{1F5EFDF1-ADAB-4C45-A6EA-766B9498C249}"/>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6352351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Freeform: Shape 9" descr="Yellow-Dark Blue MIS Identity bar">
            <a:extLst>
              <a:ext uri="{FF2B5EF4-FFF2-40B4-BE49-F238E27FC236}">
                <a16:creationId xmlns:a16="http://schemas.microsoft.com/office/drawing/2014/main" id="{DE5810EA-C8FC-4626-B636-D8E9B9A21296}"/>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2362530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Freeform: Shape 19" descr="Yellow-Dark Blue MIS Identity bar">
            <a:extLst>
              <a:ext uri="{FF2B5EF4-FFF2-40B4-BE49-F238E27FC236}">
                <a16:creationId xmlns:a16="http://schemas.microsoft.com/office/drawing/2014/main" id="{9079E285-160C-4638-AAB3-396AB2093D61}"/>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336031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ive filmstrip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prstGeom prst="rect">
            <a:avLst/>
          </a:prstGeo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2" name="Freeform: Shape 21" descr="Yellow-Dark Blue MIS Identity bar">
            <a:extLst>
              <a:ext uri="{FF2B5EF4-FFF2-40B4-BE49-F238E27FC236}">
                <a16:creationId xmlns:a16="http://schemas.microsoft.com/office/drawing/2014/main" id="{93D0D481-E5DC-46D4-ABCF-90CACDAF63F0}"/>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059835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hree round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0" name="Freeform: Shape 9" descr="Yellow-Dark Blue MIS Identity bar">
            <a:extLst>
              <a:ext uri="{FF2B5EF4-FFF2-40B4-BE49-F238E27FC236}">
                <a16:creationId xmlns:a16="http://schemas.microsoft.com/office/drawing/2014/main" id="{DD093793-1F71-4571-976B-3B5D3D72F6DF}"/>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9169502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chemeClr val="bg1"/>
        </a:solidFill>
        <a:effectLst/>
      </p:bgPr>
    </p:bg>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C4C63B20-C2C3-450E-9CCE-96E8B17785D3}"/>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65F9A4B-80F7-4344-9853-8ABA205B79E4}"/>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3">
            <a:extLst>
              <a:ext uri="{FF2B5EF4-FFF2-40B4-BE49-F238E27FC236}">
                <a16:creationId xmlns:a16="http://schemas.microsoft.com/office/drawing/2014/main" id="{4E89D102-850E-475A-8805-83C3F31ABFD2}"/>
              </a:ext>
            </a:extLst>
          </p:cNvPr>
          <p:cNvSpPr>
            <a:spLocks noGrp="1"/>
          </p:cNvSpPr>
          <p:nvPr>
            <p:ph type="body" sz="quarter" idx="16"/>
          </p:nvPr>
        </p:nvSpPr>
        <p:spPr>
          <a:xfrm>
            <a:off x="5842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1290B96F-CCA9-456E-88C1-A7E7B18EE96C}"/>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4" name="Text Placeholder 3">
            <a:extLst>
              <a:ext uri="{FF2B5EF4-FFF2-40B4-BE49-F238E27FC236}">
                <a16:creationId xmlns:a16="http://schemas.microsoft.com/office/drawing/2014/main" id="{A7B451AD-C977-4F76-9118-C7CE48591275}"/>
              </a:ext>
            </a:extLst>
          </p:cNvPr>
          <p:cNvSpPr>
            <a:spLocks noGrp="1"/>
          </p:cNvSpPr>
          <p:nvPr>
            <p:ph type="body" sz="quarter" idx="17"/>
          </p:nvPr>
        </p:nvSpPr>
        <p:spPr>
          <a:xfrm>
            <a:off x="348725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DCC41697-B6E6-4B89-A152-C7989E885159}"/>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6" name="Text Placeholder 3">
            <a:extLst>
              <a:ext uri="{FF2B5EF4-FFF2-40B4-BE49-F238E27FC236}">
                <a16:creationId xmlns:a16="http://schemas.microsoft.com/office/drawing/2014/main" id="{BDAAF815-4EE5-4A52-A21A-11B268F807EE}"/>
              </a:ext>
            </a:extLst>
          </p:cNvPr>
          <p:cNvSpPr>
            <a:spLocks noGrp="1"/>
          </p:cNvSpPr>
          <p:nvPr>
            <p:ph type="body" sz="quarter" idx="18"/>
          </p:nvPr>
        </p:nvSpPr>
        <p:spPr>
          <a:xfrm>
            <a:off x="63903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7" name="Picture Placeholder" descr="This photo is a 'placeholder' only. Drag or drop your photo here, or click and tap the center to insert a photo.">
            <a:extLst>
              <a:ext uri="{FF2B5EF4-FFF2-40B4-BE49-F238E27FC236}">
                <a16:creationId xmlns:a16="http://schemas.microsoft.com/office/drawing/2014/main" id="{04B0DF8D-0E30-430F-BD0D-EDD14BE0D1B9}"/>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8" name="Text Placeholder 3">
            <a:extLst>
              <a:ext uri="{FF2B5EF4-FFF2-40B4-BE49-F238E27FC236}">
                <a16:creationId xmlns:a16="http://schemas.microsoft.com/office/drawing/2014/main" id="{C95893A2-5514-4089-9E1A-E3FB565CFEA5}"/>
              </a:ext>
            </a:extLst>
          </p:cNvPr>
          <p:cNvSpPr>
            <a:spLocks noGrp="1"/>
          </p:cNvSpPr>
          <p:nvPr>
            <p:ph type="body" sz="quarter" idx="22"/>
          </p:nvPr>
        </p:nvSpPr>
        <p:spPr>
          <a:xfrm>
            <a:off x="9293351"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Freeform: Shape 18" descr="Yellow-Dark Blue MIS Identity bar">
            <a:extLst>
              <a:ext uri="{FF2B5EF4-FFF2-40B4-BE49-F238E27FC236}">
                <a16:creationId xmlns:a16="http://schemas.microsoft.com/office/drawing/2014/main" id="{5A4B3206-5436-4C8C-A615-3B86C860174C}"/>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4594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round photos w/o footer bar">
    <p:bg>
      <p:bgPr>
        <a:solidFill>
          <a:schemeClr val="bg1"/>
        </a:solidFill>
        <a:effectLst/>
      </p:bgPr>
    </p:bg>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494B6894-DD18-4DD9-A3E6-819ED3FDFA69}"/>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2697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ive round photo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1" name="Freeform: Shape 20" descr="Yellow-Dark Blue MIS Identity bar">
            <a:extLst>
              <a:ext uri="{FF2B5EF4-FFF2-40B4-BE49-F238E27FC236}">
                <a16:creationId xmlns:a16="http://schemas.microsoft.com/office/drawing/2014/main" id="{0DE8B98D-FE1A-4BD4-951C-218EB1C214A5}"/>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7440013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6">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slide 1b">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1EACF44-4544-480C-A9EE-06301A3E03A2}"/>
              </a:ext>
              <a:ext uri="{C183D7F6-B498-43B3-948B-1728B52AA6E4}">
                <adec:decorative xmlns:adec="http://schemas.microsoft.com/office/drawing/2017/decorative" val="1"/>
              </a:ext>
            </a:extLst>
          </p:cNvPr>
          <p:cNvSpPr/>
          <p:nvPr userDrawn="1"/>
        </p:nvSpPr>
        <p:spPr bwMode="auto">
          <a:xfrm>
            <a:off x="293689" y="308530"/>
            <a:ext cx="11604624" cy="6240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Rectangle 28" descr="Yellow-Dark Blue MIS Identity bar">
            <a:extLst>
              <a:ext uri="{FF2B5EF4-FFF2-40B4-BE49-F238E27FC236}">
                <a16:creationId xmlns:a16="http://schemas.microsoft.com/office/drawing/2014/main" id="{93145785-B56C-4018-8D0F-AB1396DB4CF5}"/>
              </a:ext>
              <a:ext uri="{C183D7F6-B498-43B3-948B-1728B52AA6E4}">
                <adec:decorative xmlns:adec="http://schemas.microsoft.com/office/drawing/2017/decorative" val="0"/>
              </a:ext>
            </a:extLst>
          </p:cNvPr>
          <p:cNvSpPr/>
          <p:nvPr userDrawn="1"/>
        </p:nvSpPr>
        <p:spPr bwMode="auto">
          <a:xfrm>
            <a:off x="1741488" y="1847850"/>
            <a:ext cx="3390900" cy="148368"/>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30" name="Title 1">
            <a:extLst>
              <a:ext uri="{FF2B5EF4-FFF2-40B4-BE49-F238E27FC236}">
                <a16:creationId xmlns:a16="http://schemas.microsoft.com/office/drawing/2014/main" id="{B68C7B2B-3EF5-478C-B9B5-5D9AF1F1084F}"/>
              </a:ext>
            </a:extLst>
          </p:cNvPr>
          <p:cNvSpPr>
            <a:spLocks noGrp="1"/>
          </p:cNvSpPr>
          <p:nvPr>
            <p:ph type="title" hasCustomPrompt="1"/>
          </p:nvPr>
        </p:nvSpPr>
        <p:spPr>
          <a:xfrm>
            <a:off x="1741488" y="2178050"/>
            <a:ext cx="9182100"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
        <p:nvSpPr>
          <p:cNvPr id="31" name="Text Placeholder 3">
            <a:extLst>
              <a:ext uri="{FF2B5EF4-FFF2-40B4-BE49-F238E27FC236}">
                <a16:creationId xmlns:a16="http://schemas.microsoft.com/office/drawing/2014/main" id="{65379FEB-6A73-4383-8719-68C95833F691}"/>
              </a:ext>
            </a:extLst>
          </p:cNvPr>
          <p:cNvSpPr>
            <a:spLocks noGrp="1"/>
          </p:cNvSpPr>
          <p:nvPr>
            <p:ph type="body" sz="quarter" idx="18" hasCustomPrompt="1"/>
          </p:nvPr>
        </p:nvSpPr>
        <p:spPr>
          <a:xfrm>
            <a:off x="1741489" y="3931893"/>
            <a:ext cx="5916266" cy="276999"/>
          </a:xfrm>
          <a:prstGeom prst="rect">
            <a:avLst/>
          </a:prstGeo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32" name="Text Placeholder 3">
            <a:extLst>
              <a:ext uri="{FF2B5EF4-FFF2-40B4-BE49-F238E27FC236}">
                <a16:creationId xmlns:a16="http://schemas.microsoft.com/office/drawing/2014/main" id="{8460F870-0F3A-40A1-91EC-1B9A93C1C387}"/>
              </a:ext>
            </a:extLst>
          </p:cNvPr>
          <p:cNvSpPr>
            <a:spLocks noGrp="1"/>
          </p:cNvSpPr>
          <p:nvPr>
            <p:ph type="body" sz="quarter" idx="20" hasCustomPrompt="1"/>
          </p:nvPr>
        </p:nvSpPr>
        <p:spPr>
          <a:xfrm>
            <a:off x="1741489" y="4229472"/>
            <a:ext cx="5916266" cy="215444"/>
          </a:xfrm>
          <a:prstGeom prst="rect">
            <a:avLst/>
          </a:prstGeo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Tree>
    <p:extLst>
      <p:ext uri="{BB962C8B-B14F-4D97-AF65-F5344CB8AC3E}">
        <p14:creationId xmlns:p14="http://schemas.microsoft.com/office/powerpoint/2010/main" val="3440547506"/>
      </p:ext>
    </p:extLst>
  </p:cSld>
  <p:clrMapOvr>
    <a:masterClrMapping/>
  </p:clrMapOvr>
  <p:transition>
    <p:fade/>
  </p:transition>
  <p:extLst>
    <p:ext uri="{DCECCB84-F9BA-43D5-87BE-67443E8EF086}">
      <p15:sldGuideLst xmlns:p15="http://schemas.microsoft.com/office/powerpoint/2012/main">
        <p15:guide id="1" orient="horz" pos="13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guide id="20" pos="736">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slide 2b">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1EACF44-4544-480C-A9EE-06301A3E03A2}"/>
              </a:ext>
              <a:ext uri="{C183D7F6-B498-43B3-948B-1728B52AA6E4}">
                <adec:decorative xmlns:adec="http://schemas.microsoft.com/office/drawing/2017/decorative" val="1"/>
              </a:ext>
            </a:extLst>
          </p:cNvPr>
          <p:cNvSpPr/>
          <p:nvPr userDrawn="1"/>
        </p:nvSpPr>
        <p:spPr bwMode="auto">
          <a:xfrm>
            <a:off x="293689" y="308530"/>
            <a:ext cx="11604624" cy="6240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4" name="Freeform: Shape 23" descr="A graphic of open inverted commas">
            <a:extLst>
              <a:ext uri="{FF2B5EF4-FFF2-40B4-BE49-F238E27FC236}">
                <a16:creationId xmlns:a16="http://schemas.microsoft.com/office/drawing/2014/main" id="{B14E7BF4-F68E-4DC8-BE49-AE0915BC56C7}"/>
              </a:ext>
            </a:extLst>
          </p:cNvPr>
          <p:cNvSpPr/>
          <p:nvPr userDrawn="1"/>
        </p:nvSpPr>
        <p:spPr>
          <a:xfrm flipH="1" flipV="1">
            <a:off x="1163638" y="1390286"/>
            <a:ext cx="778756" cy="553999"/>
          </a:xfrm>
          <a:custGeom>
            <a:avLst/>
            <a:gdLst>
              <a:gd name="connsiteX0" fmla="*/ 723900 w 952500"/>
              <a:gd name="connsiteY0" fmla="*/ 0 h 677599"/>
              <a:gd name="connsiteX1" fmla="*/ 942194 w 952500"/>
              <a:gd name="connsiteY1" fmla="*/ 160525 h 677599"/>
              <a:gd name="connsiteX2" fmla="*/ 952500 w 952500"/>
              <a:gd name="connsiteY2" fmla="*/ 228600 h 677599"/>
              <a:gd name="connsiteX3" fmla="*/ 952224 w 952500"/>
              <a:gd name="connsiteY3" fmla="*/ 240182 h 677599"/>
              <a:gd name="connsiteX4" fmla="*/ 952500 w 952500"/>
              <a:gd name="connsiteY4" fmla="*/ 255337 h 677599"/>
              <a:gd name="connsiteX5" fmla="*/ 563128 w 952500"/>
              <a:gd name="connsiteY5" fmla="*/ 677599 h 677599"/>
              <a:gd name="connsiteX6" fmla="*/ 708908 w 952500"/>
              <a:gd name="connsiteY6" fmla="*/ 456705 h 677599"/>
              <a:gd name="connsiteX7" fmla="*/ 495300 w 952500"/>
              <a:gd name="connsiteY7" fmla="*/ 228600 h 677599"/>
              <a:gd name="connsiteX8" fmla="*/ 599704 w 952500"/>
              <a:gd name="connsiteY8" fmla="*/ 36671 h 677599"/>
              <a:gd name="connsiteX9" fmla="*/ 723900 w 952500"/>
              <a:gd name="connsiteY9" fmla="*/ 0 h 677599"/>
              <a:gd name="connsiteX10" fmla="*/ 228600 w 952500"/>
              <a:gd name="connsiteY10" fmla="*/ 0 h 677599"/>
              <a:gd name="connsiteX11" fmla="*/ 446894 w 952500"/>
              <a:gd name="connsiteY11" fmla="*/ 160525 h 677599"/>
              <a:gd name="connsiteX12" fmla="*/ 457200 w 952500"/>
              <a:gd name="connsiteY12" fmla="*/ 228600 h 677599"/>
              <a:gd name="connsiteX13" fmla="*/ 456924 w 952500"/>
              <a:gd name="connsiteY13" fmla="*/ 240182 h 677599"/>
              <a:gd name="connsiteX14" fmla="*/ 457200 w 952500"/>
              <a:gd name="connsiteY14" fmla="*/ 255337 h 677599"/>
              <a:gd name="connsiteX15" fmla="*/ 67818 w 952500"/>
              <a:gd name="connsiteY15" fmla="*/ 677599 h 677599"/>
              <a:gd name="connsiteX16" fmla="*/ 213598 w 952500"/>
              <a:gd name="connsiteY16" fmla="*/ 456705 h 677599"/>
              <a:gd name="connsiteX17" fmla="*/ 0 w 952500"/>
              <a:gd name="connsiteY17" fmla="*/ 228600 h 677599"/>
              <a:gd name="connsiteX18" fmla="*/ 104404 w 952500"/>
              <a:gd name="connsiteY18" fmla="*/ 36671 h 677599"/>
              <a:gd name="connsiteX19" fmla="*/ 228600 w 952500"/>
              <a:gd name="connsiteY19" fmla="*/ 0 h 67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2500" h="677599">
                <a:moveTo>
                  <a:pt x="723900" y="0"/>
                </a:moveTo>
                <a:cubicBezTo>
                  <a:pt x="826446" y="0"/>
                  <a:pt x="913228" y="67523"/>
                  <a:pt x="942194" y="160525"/>
                </a:cubicBezTo>
                <a:cubicBezTo>
                  <a:pt x="948890" y="182032"/>
                  <a:pt x="952500" y="204902"/>
                  <a:pt x="952500" y="228600"/>
                </a:cubicBezTo>
                <a:cubicBezTo>
                  <a:pt x="952500" y="232496"/>
                  <a:pt x="952405" y="236363"/>
                  <a:pt x="952224" y="240182"/>
                </a:cubicBezTo>
                <a:cubicBezTo>
                  <a:pt x="952386" y="245221"/>
                  <a:pt x="952500" y="250269"/>
                  <a:pt x="952500" y="255337"/>
                </a:cubicBezTo>
                <a:cubicBezTo>
                  <a:pt x="952500" y="482384"/>
                  <a:pt x="779802" y="667617"/>
                  <a:pt x="563128" y="677599"/>
                </a:cubicBezTo>
                <a:cubicBezTo>
                  <a:pt x="632489" y="622954"/>
                  <a:pt x="684467" y="545830"/>
                  <a:pt x="708908" y="456705"/>
                </a:cubicBezTo>
                <a:cubicBezTo>
                  <a:pt x="589636" y="448980"/>
                  <a:pt x="495300" y="349815"/>
                  <a:pt x="495300" y="228600"/>
                </a:cubicBezTo>
                <a:cubicBezTo>
                  <a:pt x="495300" y="148142"/>
                  <a:pt x="536877" y="77400"/>
                  <a:pt x="599704" y="36671"/>
                </a:cubicBezTo>
                <a:cubicBezTo>
                  <a:pt x="635479" y="13478"/>
                  <a:pt x="678094" y="0"/>
                  <a:pt x="723900" y="0"/>
                </a:cubicBezTo>
                <a:close/>
                <a:moveTo>
                  <a:pt x="228600" y="0"/>
                </a:moveTo>
                <a:cubicBezTo>
                  <a:pt x="331137" y="0"/>
                  <a:pt x="417919" y="67523"/>
                  <a:pt x="446894" y="160525"/>
                </a:cubicBezTo>
                <a:cubicBezTo>
                  <a:pt x="453600" y="182032"/>
                  <a:pt x="457200" y="204902"/>
                  <a:pt x="457200" y="228600"/>
                </a:cubicBezTo>
                <a:cubicBezTo>
                  <a:pt x="457200" y="232496"/>
                  <a:pt x="457105" y="236363"/>
                  <a:pt x="456924" y="240182"/>
                </a:cubicBezTo>
                <a:cubicBezTo>
                  <a:pt x="457086" y="245221"/>
                  <a:pt x="457200" y="250269"/>
                  <a:pt x="457200" y="255337"/>
                </a:cubicBezTo>
                <a:cubicBezTo>
                  <a:pt x="457200" y="482384"/>
                  <a:pt x="284493" y="667617"/>
                  <a:pt x="67818" y="677599"/>
                </a:cubicBezTo>
                <a:cubicBezTo>
                  <a:pt x="137179" y="622954"/>
                  <a:pt x="189157" y="545830"/>
                  <a:pt x="213598" y="456705"/>
                </a:cubicBezTo>
                <a:cubicBezTo>
                  <a:pt x="94336" y="448980"/>
                  <a:pt x="0" y="349815"/>
                  <a:pt x="0" y="228600"/>
                </a:cubicBezTo>
                <a:cubicBezTo>
                  <a:pt x="0" y="148142"/>
                  <a:pt x="41567" y="77400"/>
                  <a:pt x="104404" y="36671"/>
                </a:cubicBezTo>
                <a:cubicBezTo>
                  <a:pt x="140170" y="13478"/>
                  <a:pt x="182804" y="0"/>
                  <a:pt x="228600" y="0"/>
                </a:cubicBezTo>
                <a:close/>
              </a:path>
            </a:pathLst>
          </a:custGeom>
          <a:gradFill flip="none" rotWithShape="1">
            <a:gsLst>
              <a:gs pos="60000">
                <a:srgbClr val="91ABD5"/>
              </a:gs>
              <a:gs pos="30000">
                <a:srgbClr val="FFF200"/>
              </a:gs>
              <a:gs pos="100000">
                <a:srgbClr val="243A5E"/>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25" name="Title 1">
            <a:extLst>
              <a:ext uri="{FF2B5EF4-FFF2-40B4-BE49-F238E27FC236}">
                <a16:creationId xmlns:a16="http://schemas.microsoft.com/office/drawing/2014/main" id="{B658D4D5-69F0-43DC-A757-FF1B0C8399BD}"/>
              </a:ext>
            </a:extLst>
          </p:cNvPr>
          <p:cNvSpPr>
            <a:spLocks noGrp="1"/>
          </p:cNvSpPr>
          <p:nvPr>
            <p:ph type="title" hasCustomPrompt="1"/>
          </p:nvPr>
        </p:nvSpPr>
        <p:spPr>
          <a:xfrm>
            <a:off x="1163639" y="2284729"/>
            <a:ext cx="5999162" cy="553998"/>
          </a:xfrm>
        </p:spPr>
        <p:txBody>
          <a:bodyPr rIns="182880" anchor="t"/>
          <a:lstStyle>
            <a:lvl1pPr>
              <a:defRPr>
                <a:solidFill>
                  <a:schemeClr val="tx1"/>
                </a:solidFill>
              </a:defRPr>
            </a:lvl1pPr>
          </a:lstStyle>
          <a:p>
            <a:r>
              <a:rPr lang="en-US"/>
              <a:t>Add quote text here</a:t>
            </a:r>
          </a:p>
        </p:txBody>
      </p:sp>
      <p:sp>
        <p:nvSpPr>
          <p:cNvPr id="26" name="Rectangle 25" descr="Yellow-Dark Blue MIS Identity bar">
            <a:extLst>
              <a:ext uri="{FF2B5EF4-FFF2-40B4-BE49-F238E27FC236}">
                <a16:creationId xmlns:a16="http://schemas.microsoft.com/office/drawing/2014/main" id="{0D65A924-0527-4ED2-8794-11F4AC359958}"/>
              </a:ext>
              <a:ext uri="{C183D7F6-B498-43B3-948B-1728B52AA6E4}">
                <adec:decorative xmlns:adec="http://schemas.microsoft.com/office/drawing/2017/decorative" val="0"/>
              </a:ext>
            </a:extLst>
          </p:cNvPr>
          <p:cNvSpPr/>
          <p:nvPr userDrawn="1"/>
        </p:nvSpPr>
        <p:spPr bwMode="auto">
          <a:xfrm>
            <a:off x="8355014" y="1847850"/>
            <a:ext cx="3543299" cy="148368"/>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7" name="Text Placeholder 3">
            <a:extLst>
              <a:ext uri="{FF2B5EF4-FFF2-40B4-BE49-F238E27FC236}">
                <a16:creationId xmlns:a16="http://schemas.microsoft.com/office/drawing/2014/main" id="{14C118DF-C02F-4147-9F41-2B69789D91CA}"/>
              </a:ext>
            </a:extLst>
          </p:cNvPr>
          <p:cNvSpPr>
            <a:spLocks noGrp="1"/>
          </p:cNvSpPr>
          <p:nvPr>
            <p:ph type="body" sz="quarter" idx="18" hasCustomPrompt="1"/>
          </p:nvPr>
        </p:nvSpPr>
        <p:spPr>
          <a:xfrm>
            <a:off x="8355014" y="2304040"/>
            <a:ext cx="3189287" cy="276999"/>
          </a:xfrm>
          <a:prstGeom prst="rect">
            <a:avLst/>
          </a:prstGeo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28" name="Text Placeholder 3">
            <a:extLst>
              <a:ext uri="{FF2B5EF4-FFF2-40B4-BE49-F238E27FC236}">
                <a16:creationId xmlns:a16="http://schemas.microsoft.com/office/drawing/2014/main" id="{742C5A19-AD99-4178-B12C-A52C9D0D6961}"/>
              </a:ext>
            </a:extLst>
          </p:cNvPr>
          <p:cNvSpPr>
            <a:spLocks noGrp="1"/>
          </p:cNvSpPr>
          <p:nvPr>
            <p:ph type="body" sz="quarter" idx="20" hasCustomPrompt="1"/>
          </p:nvPr>
        </p:nvSpPr>
        <p:spPr>
          <a:xfrm>
            <a:off x="8355014" y="2601619"/>
            <a:ext cx="3189287" cy="215444"/>
          </a:xfrm>
          <a:prstGeom prst="rect">
            <a:avLst/>
          </a:prstGeom>
        </p:spPr>
        <p:txBody>
          <a:bodyPr/>
          <a:lstStyle>
            <a:lvl1pPr marL="0" indent="0" algn="l">
              <a:spcBef>
                <a:spcPts val="0"/>
              </a:spcBef>
              <a:buNone/>
              <a:defRPr sz="1400">
                <a:solidFill>
                  <a:srgbClr val="243A5E"/>
                </a:solidFill>
                <a:latin typeface="+mn-lt"/>
              </a:defRPr>
            </a:lvl1pPr>
          </a:lstStyle>
          <a:p>
            <a:pPr lvl="0"/>
            <a:r>
              <a:rPr lang="en-US"/>
              <a:t>Job title or another attribute</a:t>
            </a:r>
          </a:p>
        </p:txBody>
      </p:sp>
    </p:spTree>
    <p:extLst>
      <p:ext uri="{BB962C8B-B14F-4D97-AF65-F5344CB8AC3E}">
        <p14:creationId xmlns:p14="http://schemas.microsoft.com/office/powerpoint/2010/main" val="3430819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guide id="20" pos="73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text side by side 3 w/ footer bar">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82C975-11C5-4065-B3FB-2FD890CD81CD}"/>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FA7EA76A-7EAC-4BC1-B2BE-2B54BD66CC08}"/>
              </a:ext>
            </a:extLst>
          </p:cNvPr>
          <p:cNvSpPr>
            <a:spLocks noGrp="1"/>
          </p:cNvSpPr>
          <p:nvPr>
            <p:ph type="title" hasCustomPrompt="1"/>
          </p:nvPr>
        </p:nvSpPr>
        <p:spPr>
          <a:xfrm>
            <a:off x="584200" y="585788"/>
            <a:ext cx="3479799" cy="3118624"/>
          </a:xfrm>
        </p:spPr>
        <p:txBody>
          <a:bodyPr anchor="t">
            <a:noAutofit/>
          </a:bodyPr>
          <a:lstStyle>
            <a:lvl1pPr>
              <a:defRPr>
                <a:solidFill>
                  <a:schemeClr val="tx1"/>
                </a:solidFill>
              </a:defRPr>
            </a:lvl1pPr>
          </a:lstStyle>
          <a:p>
            <a:r>
              <a:rPr lang="en-US"/>
              <a:t>Title</a:t>
            </a:r>
          </a:p>
        </p:txBody>
      </p:sp>
      <p:sp>
        <p:nvSpPr>
          <p:cNvPr id="21" name="Text Placeholder 2">
            <a:extLst>
              <a:ext uri="{FF2B5EF4-FFF2-40B4-BE49-F238E27FC236}">
                <a16:creationId xmlns:a16="http://schemas.microsoft.com/office/drawing/2014/main" id="{C6E559C8-7DFC-475E-9A83-3FC6FBEB8551}"/>
              </a:ext>
            </a:extLst>
          </p:cNvPr>
          <p:cNvSpPr>
            <a:spLocks noGrp="1"/>
          </p:cNvSpPr>
          <p:nvPr>
            <p:ph type="body" sz="quarter" idx="11"/>
          </p:nvPr>
        </p:nvSpPr>
        <p:spPr>
          <a:xfrm>
            <a:off x="4838700" y="585788"/>
            <a:ext cx="6770688" cy="461665"/>
          </a:xfrm>
          <a:prstGeom prst="rect">
            <a:avLst/>
          </a:prstGeom>
        </p:spPr>
        <p:txBody>
          <a:bodyPr wrap="square" anchor="t">
            <a:spAutoFit/>
          </a:bodyPr>
          <a:lstStyle>
            <a:lvl1pPr marL="342900" indent="-342900">
              <a:spcAft>
                <a:spcPts val="600"/>
              </a:spcAft>
              <a:buSzPct val="100000"/>
              <a:buFont typeface="Arial" panose="020B0604020202020204" pitchFamily="34" charset="0"/>
              <a:buChar char="•"/>
              <a:defRPr sz="2400"/>
            </a:lvl1pPr>
          </a:lstStyle>
          <a:p>
            <a:pPr lvl="0"/>
            <a:r>
              <a:rPr lang="en-US"/>
              <a:t>Click to edit Master text styles</a:t>
            </a:r>
          </a:p>
        </p:txBody>
      </p:sp>
      <p:sp>
        <p:nvSpPr>
          <p:cNvPr id="22" name="Freeform: Shape 21" descr="Yellow-Dark Blue MIS Identity bar">
            <a:extLst>
              <a:ext uri="{FF2B5EF4-FFF2-40B4-BE49-F238E27FC236}">
                <a16:creationId xmlns:a16="http://schemas.microsoft.com/office/drawing/2014/main" id="{94DB7167-C4D2-4FC4-94DB-4A0D44543EFE}"/>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9978259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82C975-11C5-4065-B3FB-2FD890CD81CD}"/>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FA7EA76A-7EAC-4BC1-B2BE-2B54BD66CC08}"/>
              </a:ext>
            </a:extLst>
          </p:cNvPr>
          <p:cNvSpPr>
            <a:spLocks noGrp="1"/>
          </p:cNvSpPr>
          <p:nvPr>
            <p:ph type="title" hasCustomPrompt="1"/>
          </p:nvPr>
        </p:nvSpPr>
        <p:spPr>
          <a:xfrm>
            <a:off x="584200" y="585788"/>
            <a:ext cx="3479799" cy="3118624"/>
          </a:xfrm>
        </p:spPr>
        <p:txBody>
          <a:bodyPr anchor="t">
            <a:noAutofit/>
          </a:bodyPr>
          <a:lstStyle>
            <a:lvl1pPr>
              <a:defRPr>
                <a:solidFill>
                  <a:schemeClr val="tx1"/>
                </a:solidFill>
              </a:defRPr>
            </a:lvl1pPr>
          </a:lstStyle>
          <a:p>
            <a:r>
              <a:rPr lang="en-US"/>
              <a:t>Title</a:t>
            </a:r>
          </a:p>
        </p:txBody>
      </p:sp>
      <p:sp>
        <p:nvSpPr>
          <p:cNvPr id="21" name="Text Placeholder 2">
            <a:extLst>
              <a:ext uri="{FF2B5EF4-FFF2-40B4-BE49-F238E27FC236}">
                <a16:creationId xmlns:a16="http://schemas.microsoft.com/office/drawing/2014/main" id="{C6E559C8-7DFC-475E-9A83-3FC6FBEB8551}"/>
              </a:ext>
            </a:extLst>
          </p:cNvPr>
          <p:cNvSpPr>
            <a:spLocks noGrp="1"/>
          </p:cNvSpPr>
          <p:nvPr>
            <p:ph type="body" sz="quarter" idx="11"/>
          </p:nvPr>
        </p:nvSpPr>
        <p:spPr>
          <a:xfrm>
            <a:off x="4838700" y="585788"/>
            <a:ext cx="6770688" cy="461665"/>
          </a:xfrm>
          <a:prstGeom prst="rect">
            <a:avLst/>
          </a:prstGeom>
        </p:spPr>
        <p:txBody>
          <a:bodyPr wrap="square" anchor="t">
            <a:spAutoFit/>
          </a:bodyPr>
          <a:lstStyle>
            <a:lvl1pPr marL="342900" indent="-342900">
              <a:spcAft>
                <a:spcPts val="600"/>
              </a:spcAft>
              <a:buSzPct val="100000"/>
              <a:buFont typeface="Arial" panose="020B0604020202020204" pitchFamily="34" charset="0"/>
              <a:buChar char="•"/>
              <a:defRPr sz="2400"/>
            </a:lvl1pPr>
          </a:lstStyle>
          <a:p>
            <a:pPr lvl="0"/>
            <a:r>
              <a:rPr lang="en-US"/>
              <a:t>Click to edit Master text styles</a:t>
            </a:r>
          </a:p>
        </p:txBody>
      </p:sp>
    </p:spTree>
    <p:extLst>
      <p:ext uri="{BB962C8B-B14F-4D97-AF65-F5344CB8AC3E}">
        <p14:creationId xmlns:p14="http://schemas.microsoft.com/office/powerpoint/2010/main" val="40922635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8042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Large Number Divider 1">
    <p:bg>
      <p:bgPr>
        <a:gradFill>
          <a:gsLst>
            <a:gs pos="60000">
              <a:srgbClr val="91ABD5"/>
            </a:gs>
            <a:gs pos="30000">
              <a:srgbClr val="FFF200"/>
            </a:gs>
            <a:gs pos="99000">
              <a:srgbClr val="243A5E"/>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1F6064-3CD5-4C59-AFFE-F60CCE8E4973}"/>
              </a:ext>
              <a:ext uri="{C183D7F6-B498-43B3-948B-1728B52AA6E4}">
                <adec:decorative xmlns:adec="http://schemas.microsoft.com/office/drawing/2017/decorative" val="1"/>
              </a:ext>
            </a:extLst>
          </p:cNvPr>
          <p:cNvSpPr/>
          <p:nvPr userDrawn="1"/>
        </p:nvSpPr>
        <p:spPr bwMode="auto">
          <a:xfrm>
            <a:off x="110884" y="110882"/>
            <a:ext cx="11970232"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a:prstGeom prst="rect">
            <a:avLst/>
          </a:prstGeom>
        </p:spPr>
        <p:txBody>
          <a:bodyPr anchor="t">
            <a:noAutofit/>
          </a:bodyPr>
          <a:lstStyle>
            <a:lvl1pPr marL="0" indent="0">
              <a:spcAft>
                <a:spcPts val="600"/>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a:prstGeom prst="rect">
            <a:avLst/>
          </a:prstGeo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4" name="TextBox 3">
            <a:extLst>
              <a:ext uri="{FF2B5EF4-FFF2-40B4-BE49-F238E27FC236}">
                <a16:creationId xmlns:a16="http://schemas.microsoft.com/office/drawing/2014/main" id="{3D287FF5-DA2B-6549-A430-2AB0462370E7}"/>
              </a:ext>
            </a:extLst>
          </p:cNvPr>
          <p:cNvSpPr txBox="1"/>
          <p:nvPr/>
        </p:nvSpPr>
        <p:spPr>
          <a:xfrm>
            <a:off x="-12700" y="604285"/>
            <a:ext cx="4356100" cy="6177516"/>
          </a:xfrm>
          <a:prstGeom prst="rect">
            <a:avLst/>
          </a:prstGeom>
          <a:noFill/>
        </p:spPr>
        <p:txBody>
          <a:bodyPr wrap="square" lIns="0" tIns="0" rIns="0" bIns="0" rtlCol="0" anchor="t">
            <a:noAutofit/>
          </a:bodyPr>
          <a:lstStyle/>
          <a:p>
            <a:pPr algn="l"/>
            <a:r>
              <a:rPr lang="en-US" sz="50000" b="1" i="0">
                <a:solidFill>
                  <a:schemeClr val="tx2"/>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90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Large Number Divider 2">
    <p:bg>
      <p:bgPr>
        <a:gradFill>
          <a:gsLst>
            <a:gs pos="60000">
              <a:srgbClr val="91ABD5"/>
            </a:gs>
            <a:gs pos="30000">
              <a:srgbClr val="FFF200"/>
            </a:gs>
            <a:gs pos="99000">
              <a:srgbClr val="243A5E"/>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1F6064-3CD5-4C59-AFFE-F60CCE8E4973}"/>
              </a:ext>
              <a:ext uri="{C183D7F6-B498-43B3-948B-1728B52AA6E4}">
                <adec:decorative xmlns:adec="http://schemas.microsoft.com/office/drawing/2017/decorative" val="1"/>
              </a:ext>
            </a:extLst>
          </p:cNvPr>
          <p:cNvSpPr/>
          <p:nvPr userDrawn="1"/>
        </p:nvSpPr>
        <p:spPr bwMode="auto">
          <a:xfrm>
            <a:off x="110884" y="110882"/>
            <a:ext cx="11970232" cy="66362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a:prstGeom prst="rect">
            <a:avLst/>
          </a:prstGeom>
        </p:spPr>
        <p:txBody>
          <a:bodyPr anchor="t">
            <a:noAutofit/>
          </a:bodyPr>
          <a:lstStyle>
            <a:lvl1pPr marL="0" indent="0">
              <a:spcAft>
                <a:spcPts val="600"/>
              </a:spcAft>
              <a:buFont typeface="Wingdings" panose="05000000000000000000" pitchFamily="2" charset="2"/>
              <a:buNone/>
              <a:defRPr sz="3600">
                <a:solidFill>
                  <a:schemeClr val="bg1"/>
                </a:solidFill>
                <a:latin typeface="+mj-lt"/>
              </a:defRPr>
            </a:lvl1pPr>
          </a:lstStyle>
          <a:p>
            <a:pPr lvl="0"/>
            <a:r>
              <a:rPr lang="en-US"/>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a:prstGeom prst="rect">
            <a:avLst/>
          </a:prstGeom>
        </p:spPr>
        <p:txBody>
          <a:bodyPr anchor="t">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Section Details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1" name="TextBox 10">
            <a:extLst>
              <a:ext uri="{FF2B5EF4-FFF2-40B4-BE49-F238E27FC236}">
                <a16:creationId xmlns:a16="http://schemas.microsoft.com/office/drawing/2014/main" id="{8A456D59-3073-4058-BA74-10ABCF6782DB}"/>
              </a:ext>
            </a:extLst>
          </p:cNvPr>
          <p:cNvSpPr txBox="1"/>
          <p:nvPr userDrawn="1"/>
        </p:nvSpPr>
        <p:spPr>
          <a:xfrm>
            <a:off x="344488" y="569602"/>
            <a:ext cx="4356100" cy="6177516"/>
          </a:xfrm>
          <a:prstGeom prst="rect">
            <a:avLst/>
          </a:prstGeom>
          <a:noFill/>
        </p:spPr>
        <p:txBody>
          <a:bodyPr wrap="square" lIns="0" tIns="0" rIns="0" bIns="0" rtlCol="0" anchor="t">
            <a:noAutofit/>
          </a:bodyPr>
          <a:lstStyle/>
          <a:p>
            <a:r>
              <a:rPr lang="en-US" sz="50000" b="1">
                <a:solidFill>
                  <a:srgbClr val="FEF000"/>
                </a:solidFill>
                <a:cs typeface="Segoe UI" panose="020B0502040204020203" pitchFamily="34" charset="0"/>
              </a:rPr>
              <a:t>2</a:t>
            </a:r>
          </a:p>
        </p:txBody>
      </p:sp>
    </p:spTree>
    <p:extLst>
      <p:ext uri="{BB962C8B-B14F-4D97-AF65-F5344CB8AC3E}">
        <p14:creationId xmlns:p14="http://schemas.microsoft.com/office/powerpoint/2010/main" val="11752951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ext Placeholder 14">
            <a:extLst>
              <a:ext uri="{FF2B5EF4-FFF2-40B4-BE49-F238E27FC236}">
                <a16:creationId xmlns:a16="http://schemas.microsoft.com/office/drawing/2014/main" id="{CFFB1784-32D0-4E6E-8BEA-4D29B0A930C4}"/>
              </a:ext>
            </a:extLst>
          </p:cNvPr>
          <p:cNvSpPr>
            <a:spLocks noGrp="1"/>
          </p:cNvSpPr>
          <p:nvPr>
            <p:ph type="body" sz="quarter" idx="14" hasCustomPrompt="1"/>
          </p:nvPr>
        </p:nvSpPr>
        <p:spPr>
          <a:xfrm>
            <a:off x="0" y="0"/>
            <a:ext cx="3788358" cy="492443"/>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91440" rIns="182880" bIns="91440" numCol="1" spcCol="0" rtlCol="0" fromWordArt="0" anchor="t" anchorCtr="0" forceAA="0" compatLnSpc="1">
            <a:prstTxWarp prst="textNoShape">
              <a:avLst/>
            </a:prstTxWarp>
            <a:noAutofit/>
          </a:bodyPr>
          <a:lstStyle>
            <a:lvl1pPr marL="0" indent="0">
              <a:buNone/>
              <a:defRPr lang="en-US" sz="2000" dirty="0">
                <a:solidFill>
                  <a:schemeClr val="tx1"/>
                </a:solidFill>
                <a:cs typeface="Segoe UI" pitchFamily="34" charset="0"/>
              </a:defRPr>
            </a:lvl1pPr>
          </a:lstStyle>
          <a:p>
            <a:pPr marL="0" lvl="0" defTabSz="932472" fontAlgn="base">
              <a:spcBef>
                <a:spcPct val="0"/>
              </a:spcBef>
              <a:spcAft>
                <a:spcPct val="0"/>
              </a:spcAft>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703693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Divider 1">
    <p:bg>
      <p:bgRef idx="1001">
        <a:schemeClr val="bg1"/>
      </p:bgRef>
    </p:bg>
    <p:spTree>
      <p:nvGrpSpPr>
        <p:cNvPr id="1" name=""/>
        <p:cNvGrpSpPr/>
        <p:nvPr/>
      </p:nvGrpSpPr>
      <p:grpSpPr>
        <a:xfrm>
          <a:off x="0" y="0"/>
          <a:ext cx="0" cy="0"/>
          <a:chOff x="0" y="0"/>
          <a:chExt cx="0" cy="0"/>
        </a:xfrm>
      </p:grpSpPr>
      <p:pic>
        <p:nvPicPr>
          <p:cNvPr id="7" name="Picture 6" descr="Highway across the ocean">
            <a:extLst>
              <a:ext uri="{FF2B5EF4-FFF2-40B4-BE49-F238E27FC236}">
                <a16:creationId xmlns:a16="http://schemas.microsoft.com/office/drawing/2014/main" id="{07368F46-A597-4E9D-8EED-F8517B34C93C}"/>
              </a:ext>
            </a:extLst>
          </p:cNvPr>
          <p:cNvPicPr>
            <a:picLocks noChangeAspect="1"/>
          </p:cNvPicPr>
          <p:nvPr userDrawn="1"/>
        </p:nvPicPr>
        <p:blipFill rotWithShape="1">
          <a:blip r:embed="rId2"/>
          <a:srcRect b="25000"/>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63287763-81BD-4944-8C33-00B5F33F4277}"/>
              </a:ext>
              <a:ext uri="{C183D7F6-B498-43B3-948B-1728B52AA6E4}">
                <adec:decorative xmlns:adec="http://schemas.microsoft.com/office/drawing/2017/decorative" val="1"/>
              </a:ext>
            </a:extLst>
          </p:cNvPr>
          <p:cNvSpPr/>
          <p:nvPr userDrawn="1"/>
        </p:nvSpPr>
        <p:spPr bwMode="auto">
          <a:xfrm>
            <a:off x="6743700" y="0"/>
            <a:ext cx="5448300" cy="6858000"/>
          </a:xfrm>
          <a:prstGeom prst="rect">
            <a:avLst/>
          </a:prstGeom>
          <a:gradFill>
            <a:gsLst>
              <a:gs pos="68000">
                <a:srgbClr val="000000">
                  <a:alpha val="45000"/>
                </a:srgbClr>
              </a:gs>
              <a:gs pos="0">
                <a:srgbClr val="FFFFFF">
                  <a:alpha val="0"/>
                </a:srgbClr>
              </a:gs>
            </a:gsLst>
            <a:lin ang="0" scaled="0"/>
          </a:gra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B5E63F6-1C30-47F2-8E5B-671F74630CC4}"/>
              </a:ext>
              <a:ext uri="{C183D7F6-B498-43B3-948B-1728B52AA6E4}">
                <adec:decorative xmlns:adec="http://schemas.microsoft.com/office/drawing/2017/decorative" val="1"/>
              </a:ext>
            </a:extLst>
          </p:cNvPr>
          <p:cNvSpPr/>
          <p:nvPr userDrawn="1"/>
        </p:nvSpPr>
        <p:spPr bwMode="auto">
          <a:xfrm>
            <a:off x="4133850" y="0"/>
            <a:ext cx="8058150" cy="6858000"/>
          </a:xfrm>
          <a:prstGeom prst="rect">
            <a:avLst/>
          </a:prstGeom>
          <a:gradFill>
            <a:gsLst>
              <a:gs pos="41000">
                <a:srgbClr val="000000">
                  <a:alpha val="22000"/>
                </a:srgbClr>
              </a:gs>
              <a:gs pos="0">
                <a:srgbClr val="000000">
                  <a:alpha val="0"/>
                </a:srgbClr>
              </a:gs>
              <a:gs pos="100000">
                <a:srgbClr val="000000">
                  <a:alpha val="85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descr="Yellow-Dark Blue MIS Identity bar">
            <a:extLst>
              <a:ext uri="{FF2B5EF4-FFF2-40B4-BE49-F238E27FC236}">
                <a16:creationId xmlns:a16="http://schemas.microsoft.com/office/drawing/2014/main" id="{6E0DA588-CED8-451B-8C59-55BEAD4E50E1}"/>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cs typeface="Segoe UI" pitchFamily="34" charset="0"/>
            </a:endParaRPr>
          </a:p>
        </p:txBody>
      </p:sp>
      <p:sp>
        <p:nvSpPr>
          <p:cNvPr id="15" name="Title 1">
            <a:extLst>
              <a:ext uri="{FF2B5EF4-FFF2-40B4-BE49-F238E27FC236}">
                <a16:creationId xmlns:a16="http://schemas.microsoft.com/office/drawing/2014/main" id="{022FBBC8-8362-481D-B82C-886509E2E40F}"/>
              </a:ext>
            </a:extLst>
          </p:cNvPr>
          <p:cNvSpPr>
            <a:spLocks noGrp="1"/>
          </p:cNvSpPr>
          <p:nvPr>
            <p:ph type="title"/>
          </p:nvPr>
        </p:nvSpPr>
        <p:spPr>
          <a:xfrm>
            <a:off x="7480301" y="3205862"/>
            <a:ext cx="4129087" cy="446276"/>
          </a:xfrm>
        </p:spPr>
        <p:txBody>
          <a:bodyPr>
            <a:noAutofit/>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2688354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pic>
        <p:nvPicPr>
          <p:cNvPr id="7" name="Picture 6" descr="Watching the sea in high altitude at sunset">
            <a:extLst>
              <a:ext uri="{FF2B5EF4-FFF2-40B4-BE49-F238E27FC236}">
                <a16:creationId xmlns:a16="http://schemas.microsoft.com/office/drawing/2014/main" id="{6CA5C386-1285-4A92-93CC-B83E9157CF3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63287763-81BD-4944-8C33-00B5F33F4277}"/>
              </a:ext>
              <a:ext uri="{C183D7F6-B498-43B3-948B-1728B52AA6E4}">
                <adec:decorative xmlns:adec="http://schemas.microsoft.com/office/drawing/2017/decorative" val="1"/>
              </a:ext>
            </a:extLst>
          </p:cNvPr>
          <p:cNvSpPr/>
          <p:nvPr userDrawn="1"/>
        </p:nvSpPr>
        <p:spPr bwMode="auto">
          <a:xfrm>
            <a:off x="6743700" y="0"/>
            <a:ext cx="5448300" cy="6858000"/>
          </a:xfrm>
          <a:prstGeom prst="rect">
            <a:avLst/>
          </a:prstGeom>
          <a:gradFill>
            <a:gsLst>
              <a:gs pos="68000">
                <a:srgbClr val="000000">
                  <a:alpha val="45000"/>
                </a:srgbClr>
              </a:gs>
              <a:gs pos="0">
                <a:srgbClr val="FFFFFF">
                  <a:alpha val="0"/>
                </a:srgbClr>
              </a:gs>
            </a:gsLst>
            <a:lin ang="0" scaled="0"/>
          </a:gra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B5E63F6-1C30-47F2-8E5B-671F74630CC4}"/>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gradFill>
            <a:gsLst>
              <a:gs pos="41000">
                <a:srgbClr val="000000">
                  <a:alpha val="22000"/>
                </a:srgbClr>
              </a:gs>
              <a:gs pos="0">
                <a:srgbClr val="000000">
                  <a:alpha val="0"/>
                </a:srgbClr>
              </a:gs>
              <a:gs pos="100000">
                <a:srgbClr val="000000">
                  <a:alpha val="85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descr="Yellow-Dark Blue MIS Identity bar">
            <a:extLst>
              <a:ext uri="{FF2B5EF4-FFF2-40B4-BE49-F238E27FC236}">
                <a16:creationId xmlns:a16="http://schemas.microsoft.com/office/drawing/2014/main" id="{6E0DA588-CED8-451B-8C59-55BEAD4E50E1}"/>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cs typeface="Segoe UI" pitchFamily="34" charset="0"/>
            </a:endParaRPr>
          </a:p>
        </p:txBody>
      </p:sp>
      <p:sp>
        <p:nvSpPr>
          <p:cNvPr id="15" name="Title 1">
            <a:extLst>
              <a:ext uri="{FF2B5EF4-FFF2-40B4-BE49-F238E27FC236}">
                <a16:creationId xmlns:a16="http://schemas.microsoft.com/office/drawing/2014/main" id="{022FBBC8-8362-481D-B82C-886509E2E40F}"/>
              </a:ext>
            </a:extLst>
          </p:cNvPr>
          <p:cNvSpPr>
            <a:spLocks noGrp="1"/>
          </p:cNvSpPr>
          <p:nvPr>
            <p:ph type="title"/>
          </p:nvPr>
        </p:nvSpPr>
        <p:spPr>
          <a:xfrm>
            <a:off x="7480301" y="3205862"/>
            <a:ext cx="4129087" cy="446276"/>
          </a:xfrm>
        </p:spPr>
        <p:txBody>
          <a:bodyPr>
            <a:noAutofit/>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75540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1"/>
      </p:bgRef>
    </p:bg>
    <p:spTree>
      <p:nvGrpSpPr>
        <p:cNvPr id="1" name=""/>
        <p:cNvGrpSpPr/>
        <p:nvPr/>
      </p:nvGrpSpPr>
      <p:grpSpPr>
        <a:xfrm>
          <a:off x="0" y="0"/>
          <a:ext cx="0" cy="0"/>
          <a:chOff x="0" y="0"/>
          <a:chExt cx="0" cy="0"/>
        </a:xfrm>
      </p:grpSpPr>
      <p:pic>
        <p:nvPicPr>
          <p:cNvPr id="7" name="Picture 6" descr="Tokyo subway tracks seen into the tunnel in movement">
            <a:extLst>
              <a:ext uri="{FF2B5EF4-FFF2-40B4-BE49-F238E27FC236}">
                <a16:creationId xmlns:a16="http://schemas.microsoft.com/office/drawing/2014/main" id="{65D5E8FA-827C-4519-8F9E-269F59A8CA2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63287763-81BD-4944-8C33-00B5F33F4277}"/>
              </a:ext>
              <a:ext uri="{C183D7F6-B498-43B3-948B-1728B52AA6E4}">
                <adec:decorative xmlns:adec="http://schemas.microsoft.com/office/drawing/2017/decorative" val="1"/>
              </a:ext>
            </a:extLst>
          </p:cNvPr>
          <p:cNvSpPr/>
          <p:nvPr userDrawn="1"/>
        </p:nvSpPr>
        <p:spPr bwMode="auto">
          <a:xfrm>
            <a:off x="6743700" y="0"/>
            <a:ext cx="5448300" cy="6858000"/>
          </a:xfrm>
          <a:prstGeom prst="rect">
            <a:avLst/>
          </a:prstGeom>
          <a:gradFill>
            <a:gsLst>
              <a:gs pos="68000">
                <a:srgbClr val="000000">
                  <a:alpha val="45000"/>
                </a:srgbClr>
              </a:gs>
              <a:gs pos="0">
                <a:srgbClr val="FFFFFF">
                  <a:alpha val="0"/>
                </a:srgbClr>
              </a:gs>
            </a:gsLst>
            <a:lin ang="0" scaled="0"/>
          </a:gra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B5E63F6-1C30-47F2-8E5B-671F74630CC4}"/>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gradFill>
            <a:gsLst>
              <a:gs pos="41000">
                <a:srgbClr val="000000">
                  <a:alpha val="22000"/>
                </a:srgbClr>
              </a:gs>
              <a:gs pos="0">
                <a:srgbClr val="000000">
                  <a:alpha val="0"/>
                </a:srgbClr>
              </a:gs>
              <a:gs pos="100000">
                <a:srgbClr val="000000">
                  <a:alpha val="85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descr="Yellow-Dark Blue MIS Identity bar">
            <a:extLst>
              <a:ext uri="{FF2B5EF4-FFF2-40B4-BE49-F238E27FC236}">
                <a16:creationId xmlns:a16="http://schemas.microsoft.com/office/drawing/2014/main" id="{6E0DA588-CED8-451B-8C59-55BEAD4E50E1}"/>
              </a:ext>
              <a:ext uri="{C183D7F6-B498-43B3-948B-1728B52AA6E4}">
                <adec:decorative xmlns:adec="http://schemas.microsoft.com/office/drawing/2017/decorative" val="0"/>
              </a:ext>
            </a:extLst>
          </p:cNvPr>
          <p:cNvSpPr/>
          <p:nvPr userDrawn="1"/>
        </p:nvSpPr>
        <p:spPr bwMode="auto">
          <a:xfrm>
            <a:off x="0" y="3317132"/>
            <a:ext cx="7353300" cy="228600"/>
          </a:xfrm>
          <a:prstGeom prst="rect">
            <a:avLst/>
          </a:pr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cs typeface="Segoe UI" pitchFamily="34" charset="0"/>
            </a:endParaRPr>
          </a:p>
        </p:txBody>
      </p:sp>
      <p:sp>
        <p:nvSpPr>
          <p:cNvPr id="15" name="Title 1">
            <a:extLst>
              <a:ext uri="{FF2B5EF4-FFF2-40B4-BE49-F238E27FC236}">
                <a16:creationId xmlns:a16="http://schemas.microsoft.com/office/drawing/2014/main" id="{022FBBC8-8362-481D-B82C-886509E2E40F}"/>
              </a:ext>
            </a:extLst>
          </p:cNvPr>
          <p:cNvSpPr>
            <a:spLocks noGrp="1"/>
          </p:cNvSpPr>
          <p:nvPr>
            <p:ph type="title"/>
          </p:nvPr>
        </p:nvSpPr>
        <p:spPr>
          <a:xfrm>
            <a:off x="7480301" y="3205862"/>
            <a:ext cx="4129087" cy="446276"/>
          </a:xfrm>
        </p:spPr>
        <p:txBody>
          <a:bodyPr>
            <a:noAutofit/>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1858691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Divider Custom Photo">
    <p:bg>
      <p:bgPr>
        <a:gradFill>
          <a:gsLst>
            <a:gs pos="30000">
              <a:srgbClr val="FFF200"/>
            </a:gs>
            <a:gs pos="60000">
              <a:srgbClr val="91ABD5"/>
            </a:gs>
            <a:gs pos="100000">
              <a:srgbClr val="243A5E"/>
            </a:gs>
          </a:gsLst>
          <a:lin ang="0" scaled="0"/>
        </a:gra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89C4723-8587-F246-A8BD-CE80571470EC}"/>
              </a:ext>
            </a:extLst>
          </p:cNvPr>
          <p:cNvSpPr>
            <a:spLocks noGrp="1"/>
          </p:cNvSpPr>
          <p:nvPr>
            <p:ph type="pic" sz="quarter" idx="10"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3546759 h 6858000"/>
              <a:gd name="connsiteX5" fmla="*/ 7353300 w 12192000"/>
              <a:gd name="connsiteY5" fmla="*/ 3546759 h 6858000"/>
              <a:gd name="connsiteX6" fmla="*/ 7353300 w 12192000"/>
              <a:gd name="connsiteY6" fmla="*/ 3311241 h 6858000"/>
              <a:gd name="connsiteX7" fmla="*/ 0 w 12192000"/>
              <a:gd name="connsiteY7" fmla="*/ 3311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3546759"/>
                </a:lnTo>
                <a:lnTo>
                  <a:pt x="7353300" y="3546759"/>
                </a:lnTo>
                <a:lnTo>
                  <a:pt x="7353300" y="3311241"/>
                </a:lnTo>
                <a:lnTo>
                  <a:pt x="0" y="3311241"/>
                </a:lnTo>
                <a:close/>
              </a:path>
            </a:pathLst>
          </a:custGeom>
          <a:solidFill>
            <a:schemeClr val="bg1">
              <a:lumMod val="85000"/>
            </a:schemeClr>
          </a:solidFill>
        </p:spPr>
        <p:txBody>
          <a:bodyPr wrap="square" bIns="365760" anchor="b">
            <a:noAutofit/>
          </a:bodyPr>
          <a:lstStyle>
            <a:lvl1pPr marL="0" marR="0" indent="0" algn="ctr" defTabSz="932742" rtl="0" eaLnBrk="1" fontAlgn="auto" latinLnBrk="0" hangingPunct="1">
              <a:lnSpc>
                <a:spcPct val="100000"/>
              </a:lnSpc>
              <a:spcBef>
                <a:spcPct val="20000"/>
              </a:spcBef>
              <a:spcAft>
                <a:spcPts val="0"/>
              </a:spcAft>
              <a:buClrTx/>
              <a:buSzPct val="90000"/>
              <a:buFontTx/>
              <a:buNone/>
              <a:tabLst/>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lang="en-US"/>
              <a:t>Click or drag title image photo here,</a:t>
            </a:r>
            <a:br>
              <a:rPr lang="en-US"/>
            </a:br>
            <a:r>
              <a:rPr lang="en-US"/>
              <a:t>then send to back</a:t>
            </a:r>
          </a:p>
        </p:txBody>
      </p:sp>
      <p:sp>
        <p:nvSpPr>
          <p:cNvPr id="4" name="Title 1">
            <a:extLst>
              <a:ext uri="{FF2B5EF4-FFF2-40B4-BE49-F238E27FC236}">
                <a16:creationId xmlns:a16="http://schemas.microsoft.com/office/drawing/2014/main" id="{65FFBB13-3651-4F4F-B31F-7759494D58B2}"/>
              </a:ext>
            </a:extLst>
          </p:cNvPr>
          <p:cNvSpPr>
            <a:spLocks noGrp="1"/>
          </p:cNvSpPr>
          <p:nvPr>
            <p:ph type="title"/>
          </p:nvPr>
        </p:nvSpPr>
        <p:spPr>
          <a:xfrm>
            <a:off x="7480301" y="3205862"/>
            <a:ext cx="4483100" cy="446276"/>
          </a:xfrm>
        </p:spPr>
        <p:txBody>
          <a:bodyPr>
            <a:noAutofit/>
          </a:bodyPr>
          <a:lstStyle>
            <a:lvl1pPr>
              <a:defRPr sz="2900"/>
            </a:lvl1pPr>
          </a:lstStyle>
          <a:p>
            <a:r>
              <a:rPr lang="en-US"/>
              <a:t>Click to edit Master title style</a:t>
            </a:r>
          </a:p>
        </p:txBody>
      </p:sp>
    </p:spTree>
    <p:extLst>
      <p:ext uri="{BB962C8B-B14F-4D97-AF65-F5344CB8AC3E}">
        <p14:creationId xmlns:p14="http://schemas.microsoft.com/office/powerpoint/2010/main" val="93837784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orner Title and content">
    <p:bg>
      <p:bgPr>
        <a:solidFill>
          <a:srgbClr val="FFFF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FC0848-B83F-4017-A1F3-DE29D519D6D9}"/>
              </a:ext>
            </a:extLst>
          </p:cNvPr>
          <p:cNvSpPr>
            <a:spLocks noGrp="1"/>
          </p:cNvSpPr>
          <p:nvPr>
            <p:ph type="title"/>
          </p:nvPr>
        </p:nvSpPr>
        <p:spPr>
          <a:xfrm>
            <a:off x="588963" y="539608"/>
            <a:ext cx="2133600" cy="355240"/>
          </a:xfrm>
        </p:spPr>
        <p:txBody>
          <a:bodyPr anchor="t">
            <a:noAutofit/>
          </a:bodyPr>
          <a:lstStyle>
            <a:lvl1pPr algn="l" defTabSz="932742" rtl="0" eaLnBrk="1" latinLnBrk="0" hangingPunct="1">
              <a:lnSpc>
                <a:spcPct val="100000"/>
              </a:lnSpc>
              <a:spcBef>
                <a:spcPts val="100"/>
              </a:spcBef>
              <a:buNone/>
              <a:defRPr lang="en-US" sz="1200" b="1" i="0" kern="1200" spc="0" baseline="0" dirty="0">
                <a:solidFill>
                  <a:schemeClr val="tx1"/>
                </a:solidFill>
                <a:latin typeface="+mj-lt"/>
                <a:ea typeface="+mn-ea"/>
                <a:cs typeface="Segoe UI Semibold" panose="020B0502040204020203" pitchFamily="34" charset="0"/>
              </a:defRPr>
            </a:lvl1pPr>
          </a:lstStyle>
          <a:p>
            <a:r>
              <a:rPr lang="en-US"/>
              <a:t>Click to edit Master title style</a:t>
            </a:r>
          </a:p>
        </p:txBody>
      </p:sp>
      <p:sp>
        <p:nvSpPr>
          <p:cNvPr id="5" name="Text Placeholder 2">
            <a:extLst>
              <a:ext uri="{FF2B5EF4-FFF2-40B4-BE49-F238E27FC236}">
                <a16:creationId xmlns:a16="http://schemas.microsoft.com/office/drawing/2014/main" id="{1A2A8714-81A9-4461-AF78-14677E2AF16D}"/>
              </a:ext>
            </a:extLst>
          </p:cNvPr>
          <p:cNvSpPr>
            <a:spLocks noGrp="1"/>
          </p:cNvSpPr>
          <p:nvPr>
            <p:ph type="body" sz="quarter" idx="10"/>
          </p:nvPr>
        </p:nvSpPr>
        <p:spPr>
          <a:xfrm>
            <a:off x="588964" y="1143000"/>
            <a:ext cx="2133600" cy="990600"/>
          </a:xfrm>
          <a:prstGeom prst="rect">
            <a:avLst/>
          </a:prstGeom>
        </p:spPr>
        <p:txBody>
          <a:bodyPr>
            <a:noAutofit/>
          </a:bodyPr>
          <a:lstStyle>
            <a:lvl1pPr marL="12700" marR="5080" indent="0" algn="l" defTabSz="932742" rtl="0" eaLnBrk="1" latinLnBrk="0" hangingPunct="1">
              <a:lnSpc>
                <a:spcPct val="100000"/>
              </a:lnSpc>
              <a:spcBef>
                <a:spcPts val="0"/>
              </a:spcBef>
              <a:buFontTx/>
              <a:buNone/>
              <a:defRPr lang="en-US" sz="1800" b="1" i="0" kern="1200" cap="none" spc="-50" baseline="0" dirty="0" smtClean="0">
                <a:ln w="3175">
                  <a:noFill/>
                </a:ln>
                <a:solidFill>
                  <a:schemeClr val="tx1"/>
                </a:solidFill>
                <a:effectLst/>
                <a:latin typeface="+mj-lt"/>
                <a:ea typeface="+mn-ea"/>
                <a:cs typeface="Segoe UI Semibold" panose="020B0502040204020203" pitchFamily="34" charset="0"/>
              </a:defRPr>
            </a:lvl1pPr>
            <a:lvl2pPr marL="0" marR="60960" indent="0" algn="l" defTabSz="914367" rtl="0" eaLnBrk="1" latinLnBrk="0" hangingPunct="1">
              <a:lnSpc>
                <a:spcPct val="100000"/>
              </a:lnSpc>
              <a:spcBef>
                <a:spcPts val="600"/>
              </a:spcBef>
              <a:buNone/>
              <a:defRPr lang="en-US" sz="1000" b="0" i="0" kern="1200" dirty="0" smtClean="0">
                <a:solidFill>
                  <a:srgbClr val="545557"/>
                </a:solidFill>
                <a:latin typeface="Segoe UI" panose="020B0502040204020203" pitchFamily="34" charset="0"/>
                <a:ea typeface="+mn-ea"/>
                <a:cs typeface="Segoe UI" panose="020B0502040204020203" pitchFamily="34" charset="0"/>
              </a:defRPr>
            </a:lvl2pPr>
            <a:lvl3pPr marL="119063" indent="-111125" algn="l" defTabSz="914367" rtl="0" eaLnBrk="1" latinLnBrk="0" hangingPunct="1">
              <a:lnSpc>
                <a:spcPct val="100000"/>
              </a:lnSpc>
              <a:spcBef>
                <a:spcPts val="300"/>
              </a:spcBef>
              <a:buChar char="•"/>
              <a:tabLst/>
              <a:defRPr lang="en-US" sz="1050" kern="1200" spc="10" dirty="0" smtClean="0">
                <a:solidFill>
                  <a:schemeClr val="tx1"/>
                </a:solidFill>
                <a:latin typeface="Segoe UI"/>
                <a:ea typeface="+mn-ea"/>
                <a:cs typeface="Segoe UI"/>
              </a:defRPr>
            </a:lvl3pPr>
            <a:lvl4pPr>
              <a:lnSpc>
                <a:spcPct val="100000"/>
              </a:lnSpc>
              <a:defRPr sz="1000" b="0" i="0"/>
            </a:lvl4pPr>
            <a:lvl5pPr>
              <a:lnSpc>
                <a:spcPct val="100000"/>
              </a:lnSpc>
              <a:defRPr sz="1000" b="0" i="0"/>
            </a:lvl5pPr>
          </a:lstStyle>
          <a:p>
            <a:pPr lvl="0"/>
            <a:r>
              <a:rPr lang="en-US"/>
              <a:t>Click to edit Master text styles</a:t>
            </a:r>
          </a:p>
        </p:txBody>
      </p:sp>
      <p:sp>
        <p:nvSpPr>
          <p:cNvPr id="6" name="Text Placeholder 2">
            <a:extLst>
              <a:ext uri="{FF2B5EF4-FFF2-40B4-BE49-F238E27FC236}">
                <a16:creationId xmlns:a16="http://schemas.microsoft.com/office/drawing/2014/main" id="{7B51E1AF-E5DC-4BF9-92A0-A740199FF5AC}"/>
              </a:ext>
            </a:extLst>
          </p:cNvPr>
          <p:cNvSpPr>
            <a:spLocks noGrp="1"/>
          </p:cNvSpPr>
          <p:nvPr>
            <p:ph type="body" sz="quarter" idx="11"/>
          </p:nvPr>
        </p:nvSpPr>
        <p:spPr>
          <a:xfrm>
            <a:off x="588963" y="2286000"/>
            <a:ext cx="2133600" cy="3983038"/>
          </a:xfrm>
          <a:prstGeom prst="rect">
            <a:avLst/>
          </a:prstGeom>
        </p:spPr>
        <p:txBody>
          <a:bodyPr>
            <a:noAutofit/>
          </a:bodyPr>
          <a:lstStyle>
            <a:lvl1pPr marL="12700" marR="5080" indent="0" algn="l" defTabSz="932742" rtl="0" eaLnBrk="1" latinLnBrk="0" hangingPunct="1">
              <a:lnSpc>
                <a:spcPct val="100000"/>
              </a:lnSpc>
              <a:spcBef>
                <a:spcPts val="0"/>
              </a:spcBef>
              <a:buFontTx/>
              <a:buNone/>
              <a:defRPr lang="en-US" sz="1800" b="1" i="0" kern="1200" cap="none" spc="-50" baseline="0" dirty="0" smtClean="0">
                <a:ln w="3175">
                  <a:noFill/>
                </a:ln>
                <a:solidFill>
                  <a:srgbClr val="231F20"/>
                </a:solidFill>
                <a:effectLst/>
                <a:latin typeface="+mj-lt"/>
                <a:ea typeface="+mn-ea"/>
                <a:cs typeface="Segoe UI Semibold" panose="020B0502040204020203" pitchFamily="34" charset="0"/>
              </a:defRPr>
            </a:lvl1pPr>
            <a:lvl2pPr marL="0" marR="60960" indent="0" algn="l" defTabSz="914367" rtl="0" eaLnBrk="1" latinLnBrk="0" hangingPunct="1">
              <a:lnSpc>
                <a:spcPct val="100000"/>
              </a:lnSpc>
              <a:spcBef>
                <a:spcPts val="600"/>
              </a:spcBef>
              <a:buNone/>
              <a:defRPr lang="en-US" sz="1000" b="0" i="0" kern="1200" spc="0" baseline="0" dirty="0">
                <a:solidFill>
                  <a:schemeClr val="tx1"/>
                </a:solidFill>
                <a:latin typeface="+mn-lt"/>
                <a:ea typeface="+mn-ea"/>
                <a:cs typeface="Segoe UI" panose="020B0502040204020203" pitchFamily="34" charset="0"/>
              </a:defRPr>
            </a:lvl2pPr>
            <a:lvl3pPr marL="119063" indent="-111125" algn="l" defTabSz="914367" rtl="0" eaLnBrk="1" latinLnBrk="0" hangingPunct="1">
              <a:lnSpc>
                <a:spcPct val="100000"/>
              </a:lnSpc>
              <a:spcBef>
                <a:spcPts val="300"/>
              </a:spcBef>
              <a:buChar char="•"/>
              <a:tabLst/>
              <a:defRPr lang="en-US" sz="1050" kern="1200" spc="10" dirty="0" smtClean="0">
                <a:solidFill>
                  <a:schemeClr val="tx1"/>
                </a:solidFill>
                <a:latin typeface="Segoe UI"/>
                <a:ea typeface="+mn-ea"/>
                <a:cs typeface="Segoe UI"/>
              </a:defRPr>
            </a:lvl3pPr>
            <a:lvl4pPr>
              <a:lnSpc>
                <a:spcPct val="100000"/>
              </a:lnSpc>
              <a:defRPr sz="1000" b="0" i="0"/>
            </a:lvl4pPr>
            <a:lvl5pPr>
              <a:lnSpc>
                <a:spcPct val="100000"/>
              </a:lnSpc>
              <a:defRPr sz="1000" b="0" i="0"/>
            </a:lvl5pPr>
          </a:lstStyle>
          <a:p>
            <a:pPr marL="0" marR="60960" lvl="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Click to edit Master text styles</a:t>
            </a:r>
          </a:p>
          <a:p>
            <a:pPr marL="0" marR="60960" lvl="1"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pPr>
            <a:r>
              <a:rPr lang="en-US"/>
              <a:t>Second level</a:t>
            </a:r>
          </a:p>
        </p:txBody>
      </p:sp>
    </p:spTree>
    <p:extLst>
      <p:ext uri="{BB962C8B-B14F-4D97-AF65-F5344CB8AC3E}">
        <p14:creationId xmlns:p14="http://schemas.microsoft.com/office/powerpoint/2010/main" val="1749323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81CA9D-7835-49E2-8389-42EA4C84C441}"/>
              </a:ext>
              <a:ext uri="{C183D7F6-B498-43B3-948B-1728B52AA6E4}">
                <adec:decorative xmlns:adec="http://schemas.microsoft.com/office/drawing/2017/decorative" val="1"/>
              </a:ext>
            </a:extLst>
          </p:cNvPr>
          <p:cNvSpPr/>
          <p:nvPr userDrawn="1"/>
        </p:nvSpPr>
        <p:spPr bwMode="auto">
          <a:xfrm>
            <a:off x="228600" y="228600"/>
            <a:ext cx="11734800" cy="6400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object 5" descr="Yellow-Dark Blue MIS Identity bar">
            <a:extLst>
              <a:ext uri="{FF2B5EF4-FFF2-40B4-BE49-F238E27FC236}">
                <a16:creationId xmlns:a16="http://schemas.microsoft.com/office/drawing/2014/main" id="{1A239110-42FC-481C-AD47-9CE35AD0FF13}"/>
              </a:ext>
              <a:ext uri="{C183D7F6-B498-43B3-948B-1728B52AA6E4}">
                <adec:decorative xmlns:adec="http://schemas.microsoft.com/office/drawing/2017/decorative" val="0"/>
              </a:ext>
            </a:extLst>
          </p:cNvPr>
          <p:cNvSpPr/>
          <p:nvPr userDrawn="1"/>
        </p:nvSpPr>
        <p:spPr>
          <a:xfrm>
            <a:off x="228600" y="4343400"/>
            <a:ext cx="32404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sz="2000">
              <a:solidFill>
                <a:srgbClr val="FFFFFF"/>
              </a:solidFill>
              <a:cs typeface="Segoe UI" pitchFamily="34" charset="0"/>
            </a:endParaRPr>
          </a:p>
        </p:txBody>
      </p:sp>
      <p:sp>
        <p:nvSpPr>
          <p:cNvPr id="5" name="Title 1">
            <a:extLst>
              <a:ext uri="{FF2B5EF4-FFF2-40B4-BE49-F238E27FC236}">
                <a16:creationId xmlns:a16="http://schemas.microsoft.com/office/drawing/2014/main" id="{7A191CEA-77BD-49F6-B391-75D33AEB22CC}"/>
              </a:ext>
            </a:extLst>
          </p:cNvPr>
          <p:cNvSpPr>
            <a:spLocks noGrp="1"/>
          </p:cNvSpPr>
          <p:nvPr>
            <p:ph type="title" hasCustomPrompt="1"/>
          </p:nvPr>
        </p:nvSpPr>
        <p:spPr>
          <a:xfrm>
            <a:off x="3771900" y="4180701"/>
            <a:ext cx="7837488" cy="553998"/>
          </a:xfrm>
        </p:spPr>
        <p:txBody>
          <a:bodyPr anchor="ctr"/>
          <a:lstStyle>
            <a:lvl1pPr>
              <a:defRPr>
                <a:solidFill>
                  <a:schemeClr val="tx1"/>
                </a:solidFill>
              </a:defRPr>
            </a:lvl1pPr>
          </a:lstStyle>
          <a:p>
            <a:r>
              <a:rPr lang="en-US"/>
              <a:t>Appendix</a:t>
            </a:r>
          </a:p>
        </p:txBody>
      </p:sp>
    </p:spTree>
    <p:extLst>
      <p:ext uri="{BB962C8B-B14F-4D97-AF65-F5344CB8AC3E}">
        <p14:creationId xmlns:p14="http://schemas.microsoft.com/office/powerpoint/2010/main" val="4239757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ignoff/End slide">
    <p:bg>
      <p:bgPr>
        <a:solidFill>
          <a:schemeClr val="bg1"/>
        </a:solidFill>
        <a:effectLst/>
      </p:bgPr>
    </p:bg>
    <p:spTree>
      <p:nvGrpSpPr>
        <p:cNvPr id="1" name=""/>
        <p:cNvGrpSpPr/>
        <p:nvPr/>
      </p:nvGrpSpPr>
      <p:grpSpPr>
        <a:xfrm>
          <a:off x="0" y="0"/>
          <a:ext cx="0" cy="0"/>
          <a:chOff x="0" y="0"/>
          <a:chExt cx="0" cy="0"/>
        </a:xfrm>
      </p:grpSpPr>
      <p:sp>
        <p:nvSpPr>
          <p:cNvPr id="4" name="object 5" descr="Yellow-Dark Blue MIS Identity bar">
            <a:extLst>
              <a:ext uri="{FF2B5EF4-FFF2-40B4-BE49-F238E27FC236}">
                <a16:creationId xmlns:a16="http://schemas.microsoft.com/office/drawing/2014/main" id="{92BDD4B9-E334-4900-B16D-E2D4D72C2DC3}"/>
              </a:ext>
            </a:extLst>
          </p:cNvPr>
          <p:cNvSpPr/>
          <p:nvPr userDrawn="1"/>
        </p:nvSpPr>
        <p:spPr>
          <a:xfrm>
            <a:off x="0" y="3315973"/>
            <a:ext cx="3106264" cy="228600"/>
          </a:xfrm>
          <a:custGeom>
            <a:avLst/>
            <a:gdLst/>
            <a:ahLst/>
            <a:cxnLst/>
            <a:rect l="l" t="t" r="r" b="b"/>
            <a:pathLst>
              <a:path w="1993900" h="228600">
                <a:moveTo>
                  <a:pt x="1993900" y="0"/>
                </a:moveTo>
                <a:lnTo>
                  <a:pt x="0" y="0"/>
                </a:lnTo>
                <a:lnTo>
                  <a:pt x="0" y="228600"/>
                </a:lnTo>
                <a:lnTo>
                  <a:pt x="1993900" y="228600"/>
                </a:lnTo>
                <a:lnTo>
                  <a:pt x="1993900" y="0"/>
                </a:lnTo>
                <a:close/>
              </a:path>
            </a:pathLst>
          </a:custGeom>
          <a:gradFill>
            <a:gsLst>
              <a:gs pos="60000">
                <a:srgbClr val="91ABD5"/>
              </a:gs>
              <a:gs pos="30000">
                <a:srgbClr val="FFF200"/>
              </a:gs>
              <a:gs pos="100000">
                <a:srgbClr val="243A5E"/>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lvl="0" defTabSz="932472" fontAlgn="base">
              <a:spcBef>
                <a:spcPct val="0"/>
              </a:spcBef>
              <a:spcAft>
                <a:spcPct val="0"/>
              </a:spcAft>
            </a:pPr>
            <a:endParaRPr sz="2000">
              <a:solidFill>
                <a:srgbClr val="FFFFFF"/>
              </a:solidFill>
              <a:cs typeface="Segoe UI" pitchFamily="34" charset="0"/>
            </a:endParaRPr>
          </a:p>
        </p:txBody>
      </p:sp>
      <p:sp>
        <p:nvSpPr>
          <p:cNvPr id="6" name="object 3">
            <a:extLst>
              <a:ext uri="{FF2B5EF4-FFF2-40B4-BE49-F238E27FC236}">
                <a16:creationId xmlns:a16="http://schemas.microsoft.com/office/drawing/2014/main" id="{90F90DB9-E667-415E-814E-7F40975793E4}"/>
              </a:ext>
            </a:extLst>
          </p:cNvPr>
          <p:cNvSpPr txBox="1"/>
          <p:nvPr userDrawn="1"/>
        </p:nvSpPr>
        <p:spPr>
          <a:xfrm>
            <a:off x="3323568" y="3146542"/>
            <a:ext cx="1141752" cy="567463"/>
          </a:xfrm>
          <a:prstGeom prst="rect">
            <a:avLst/>
          </a:prstGeom>
        </p:spPr>
        <p:txBody>
          <a:bodyPr vert="horz" wrap="square" lIns="0" tIns="13335" rIns="0" bIns="0" rtlCol="0" anchor="ctr">
            <a:spAutoFit/>
          </a:bodyPr>
          <a:lstStyle/>
          <a:p>
            <a:pPr marL="12700">
              <a:lnSpc>
                <a:spcPct val="100000"/>
              </a:lnSpc>
              <a:spcBef>
                <a:spcPts val="105"/>
              </a:spcBef>
            </a:pPr>
            <a:r>
              <a:rPr sz="1800" b="1" i="0" spc="10">
                <a:solidFill>
                  <a:srgbClr val="FFFFFF"/>
                </a:solidFill>
                <a:latin typeface="Segoe UI Semibold" panose="020B0502040204020203" pitchFamily="34" charset="0"/>
                <a:cs typeface="Segoe UI Semibold" panose="020B0502040204020203" pitchFamily="34" charset="0"/>
              </a:rPr>
              <a:t>Industry</a:t>
            </a:r>
            <a:r>
              <a:rPr sz="1800" b="1" i="0" spc="-3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Solutions</a:t>
            </a:r>
            <a:endParaRPr sz="1800" b="1" i="0">
              <a:latin typeface="Segoe UI Semibold" panose="020B0502040204020203" pitchFamily="34" charset="0"/>
              <a:cs typeface="Segoe UI Semibold" panose="020B0502040204020203" pitchFamily="34" charset="0"/>
            </a:endParaRPr>
          </a:p>
        </p:txBody>
      </p:sp>
      <p:sp>
        <p:nvSpPr>
          <p:cNvPr id="7" name="Text Placeholder 3">
            <a:extLst>
              <a:ext uri="{FF2B5EF4-FFF2-40B4-BE49-F238E27FC236}">
                <a16:creationId xmlns:a16="http://schemas.microsoft.com/office/drawing/2014/main" id="{F19A3AE6-CBA5-42D3-95E6-85945EA758A5}"/>
              </a:ext>
            </a:extLst>
          </p:cNvPr>
          <p:cNvSpPr>
            <a:spLocks noGrp="1"/>
          </p:cNvSpPr>
          <p:nvPr>
            <p:ph type="body" sz="quarter" idx="10"/>
          </p:nvPr>
        </p:nvSpPr>
        <p:spPr>
          <a:xfrm>
            <a:off x="4838700" y="3291774"/>
            <a:ext cx="3581399" cy="276999"/>
          </a:xfrm>
          <a:prstGeom prst="rect">
            <a:avLst/>
          </a:prstGeom>
        </p:spPr>
        <p:txBody>
          <a:bodyPr anchor="ctr"/>
          <a:lstStyle>
            <a:lvl1pPr marL="0" indent="0">
              <a:buNone/>
              <a:defRPr sz="18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Text Placeholder 3">
            <a:extLst>
              <a:ext uri="{FF2B5EF4-FFF2-40B4-BE49-F238E27FC236}">
                <a16:creationId xmlns:a16="http://schemas.microsoft.com/office/drawing/2014/main" id="{038C6C32-01F7-4A78-9881-963FF0E5F5B6}"/>
              </a:ext>
            </a:extLst>
          </p:cNvPr>
          <p:cNvSpPr>
            <a:spLocks noGrp="1"/>
          </p:cNvSpPr>
          <p:nvPr>
            <p:ph type="body" sz="quarter" idx="11" hasCustomPrompt="1"/>
          </p:nvPr>
        </p:nvSpPr>
        <p:spPr>
          <a:xfrm>
            <a:off x="3323569" y="4382093"/>
            <a:ext cx="1515132" cy="215444"/>
          </a:xfrm>
          <a:prstGeom prst="rect">
            <a:avLst/>
          </a:prstGeom>
        </p:spPr>
        <p:txBody>
          <a:bodyPr anchor="ctr"/>
          <a:lstStyle>
            <a:lvl1pPr marL="0" indent="0">
              <a:buNone/>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pic>
        <p:nvPicPr>
          <p:cNvPr id="9" name="object 4" descr="Microsoft logo white text version">
            <a:extLst>
              <a:ext uri="{FF2B5EF4-FFF2-40B4-BE49-F238E27FC236}">
                <a16:creationId xmlns:a16="http://schemas.microsoft.com/office/drawing/2014/main" id="{85F11A73-4DFF-4ED3-9FC4-F13296D8A2FA}"/>
              </a:ext>
            </a:extLst>
          </p:cNvPr>
          <p:cNvPicPr/>
          <p:nvPr userDrawn="1"/>
        </p:nvPicPr>
        <p:blipFill>
          <a:blip r:embed="rId2" cstate="print"/>
          <a:stretch>
            <a:fillRect/>
          </a:stretch>
        </p:blipFill>
        <p:spPr>
          <a:xfrm>
            <a:off x="8831988" y="2710383"/>
            <a:ext cx="2979012" cy="1439780"/>
          </a:xfrm>
          <a:prstGeom prst="rect">
            <a:avLst/>
          </a:prstGeom>
        </p:spPr>
      </p:pic>
      <p:sp>
        <p:nvSpPr>
          <p:cNvPr id="10" name="Text Box 3" descr="This is a copyright notice that should be included on the final slide">
            <a:extLst>
              <a:ext uri="{FF2B5EF4-FFF2-40B4-BE49-F238E27FC236}">
                <a16:creationId xmlns:a16="http://schemas.microsoft.com/office/drawing/2014/main" id="{A6CA8B72-1BB1-41DB-AD03-501022BBB292}"/>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22917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a:t>[Slide title]</a:t>
            </a:r>
          </a:p>
        </p:txBody>
      </p: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57200" y="1600200"/>
            <a:ext cx="11277600" cy="4568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a:extLst>
              <a:ext uri="{FF2B5EF4-FFF2-40B4-BE49-F238E27FC236}">
                <a16:creationId xmlns:a16="http://schemas.microsoft.com/office/drawing/2014/main" id="{16C968B0-98BE-A54C-8F1A-69CB67A0FBF6}"/>
              </a:ext>
            </a:extLst>
          </p:cNvPr>
          <p:cNvSpPr>
            <a:spLocks noGrp="1"/>
          </p:cNvSpPr>
          <p:nvPr>
            <p:ph type="sldNum" sz="quarter" idx="10"/>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237715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54FC9-9BDC-4E7B-BCCA-4401AF17C4B3}"/>
              </a:ext>
            </a:extLst>
          </p:cNvPr>
          <p:cNvSpPr>
            <a:spLocks noGrp="1"/>
          </p:cNvSpPr>
          <p:nvPr>
            <p:ph type="title"/>
          </p:nvPr>
        </p:nvSpPr>
        <p:spPr>
          <a:xfrm>
            <a:off x="442415" y="210080"/>
            <a:ext cx="10515600" cy="571151"/>
          </a:xfrm>
        </p:spPr>
        <p:txBody>
          <a:bodyPr>
            <a:normAutofit/>
          </a:bodyPr>
          <a:lstStyle>
            <a:lvl1pPr>
              <a:defRPr sz="3200"/>
            </a:lvl1pPr>
          </a:lstStyle>
          <a:p>
            <a:r>
              <a:rPr lang="en-US"/>
              <a:t>Click to edit Master title style</a:t>
            </a:r>
          </a:p>
        </p:txBody>
      </p:sp>
      <p:sp>
        <p:nvSpPr>
          <p:cNvPr id="7" name="Text Placeholder 6">
            <a:extLst>
              <a:ext uri="{FF2B5EF4-FFF2-40B4-BE49-F238E27FC236}">
                <a16:creationId xmlns:a16="http://schemas.microsoft.com/office/drawing/2014/main" id="{0F5BBA9D-C119-40A9-A3B3-B210A4DC3CD2}"/>
              </a:ext>
            </a:extLst>
          </p:cNvPr>
          <p:cNvSpPr>
            <a:spLocks noGrp="1"/>
          </p:cNvSpPr>
          <p:nvPr>
            <p:ph type="body" sz="quarter" idx="10" hasCustomPrompt="1"/>
          </p:nvPr>
        </p:nvSpPr>
        <p:spPr>
          <a:xfrm>
            <a:off x="442415" y="758565"/>
            <a:ext cx="10515600" cy="384175"/>
          </a:xfrm>
        </p:spPr>
        <p:txBody>
          <a:bodyPr>
            <a:noAutofit/>
          </a:bodyPr>
          <a:lstStyle>
            <a:lvl1pPr marL="0" indent="0">
              <a:buNone/>
              <a:defRPr sz="1400">
                <a:solidFill>
                  <a:srgbClr val="CD1C28"/>
                </a:solidFill>
                <a:latin typeface="Segoe UI Semibold" panose="020B0702040204020203" pitchFamily="34" charset="0"/>
                <a:cs typeface="Segoe UI Semibold" panose="020B0702040204020203" pitchFamily="34" charset="0"/>
              </a:defRPr>
            </a:lvl1pPr>
          </a:lstStyle>
          <a:p>
            <a:pPr lvl="0"/>
            <a:r>
              <a:rPr lang="en-US"/>
              <a:t>Click to enter key slide takeaway message for Wells Fargo audience / business value statement</a:t>
            </a:r>
          </a:p>
        </p:txBody>
      </p:sp>
      <p:pic>
        <p:nvPicPr>
          <p:cNvPr id="3" name="Picture 2">
            <a:extLst>
              <a:ext uri="{FF2B5EF4-FFF2-40B4-BE49-F238E27FC236}">
                <a16:creationId xmlns:a16="http://schemas.microsoft.com/office/drawing/2014/main" id="{6211A586-FB1E-42E9-9F45-53BD889348AD}"/>
              </a:ext>
            </a:extLst>
          </p:cNvPr>
          <p:cNvPicPr>
            <a:picLocks noChangeAspect="1"/>
          </p:cNvPicPr>
          <p:nvPr userDrawn="1"/>
        </p:nvPicPr>
        <p:blipFill>
          <a:blip r:embed="rId2"/>
          <a:stretch>
            <a:fillRect/>
          </a:stretch>
        </p:blipFill>
        <p:spPr>
          <a:xfrm>
            <a:off x="11555324" y="224775"/>
            <a:ext cx="545764" cy="531934"/>
          </a:xfrm>
          <a:prstGeom prst="rect">
            <a:avLst/>
          </a:prstGeom>
        </p:spPr>
      </p:pic>
      <p:cxnSp>
        <p:nvCxnSpPr>
          <p:cNvPr id="5" name="Straight Connector 4">
            <a:extLst>
              <a:ext uri="{FF2B5EF4-FFF2-40B4-BE49-F238E27FC236}">
                <a16:creationId xmlns:a16="http://schemas.microsoft.com/office/drawing/2014/main" id="{E1258FA7-3AAC-1FDB-CE2B-30356E764FF4}"/>
              </a:ext>
            </a:extLst>
          </p:cNvPr>
          <p:cNvCxnSpPr>
            <a:cxnSpLocks/>
          </p:cNvCxnSpPr>
          <p:nvPr userDrawn="1"/>
        </p:nvCxnSpPr>
        <p:spPr>
          <a:xfrm>
            <a:off x="11467475" y="931144"/>
            <a:ext cx="724525" cy="0"/>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60B5706-07BA-78A4-9C24-B5389BF60E7D}"/>
              </a:ext>
            </a:extLst>
          </p:cNvPr>
          <p:cNvCxnSpPr>
            <a:cxnSpLocks/>
          </p:cNvCxnSpPr>
          <p:nvPr userDrawn="1"/>
        </p:nvCxnSpPr>
        <p:spPr>
          <a:xfrm>
            <a:off x="10958015" y="855682"/>
            <a:ext cx="1233985"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08043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8_1-column_Tex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691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9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357029" y="441621"/>
            <a:ext cx="11660800" cy="369332"/>
          </a:xfrm>
        </p:spPr>
        <p:txBody>
          <a:bodyPr/>
          <a:lstStyle>
            <a:lvl1pPr>
              <a:defRPr sz="2400" b="0" i="0">
                <a:solidFill>
                  <a:schemeClr val="tx1"/>
                </a:solidFill>
                <a:latin typeface="+mj-lt"/>
                <a:cs typeface="Segoe UI Semibold" panose="020B0502040204020203" pitchFamily="34" charset="0"/>
              </a:defRPr>
            </a:lvl1pPr>
          </a:lstStyle>
          <a:p>
            <a:r>
              <a:rPr lang="en-US"/>
              <a:t>Click to add title</a:t>
            </a:r>
          </a:p>
        </p:txBody>
      </p:sp>
      <p:sp>
        <p:nvSpPr>
          <p:cNvPr id="6" name="Rectangle 5">
            <a:extLst>
              <a:ext uri="{FF2B5EF4-FFF2-40B4-BE49-F238E27FC236}">
                <a16:creationId xmlns:a16="http://schemas.microsoft.com/office/drawing/2014/main" id="{966213DE-90CE-2850-23C3-3D4A033C0726}"/>
              </a:ext>
            </a:extLst>
          </p:cNvPr>
          <p:cNvSpPr/>
          <p:nvPr userDrawn="1"/>
        </p:nvSpPr>
        <p:spPr bwMode="auto">
          <a:xfrm>
            <a:off x="0" y="1"/>
            <a:ext cx="12192000" cy="2929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899B8ED-1197-2DC2-356A-84836363234E}"/>
              </a:ext>
            </a:extLst>
          </p:cNvPr>
          <p:cNvPicPr>
            <a:picLocks noChangeAspect="1"/>
          </p:cNvPicPr>
          <p:nvPr userDrawn="1"/>
        </p:nvPicPr>
        <p:blipFill>
          <a:blip r:embed="rId2"/>
          <a:stretch>
            <a:fillRect/>
          </a:stretch>
        </p:blipFill>
        <p:spPr>
          <a:xfrm>
            <a:off x="9722627" y="93053"/>
            <a:ext cx="1183099" cy="118103"/>
          </a:xfrm>
          <a:prstGeom prst="rect">
            <a:avLst/>
          </a:prstGeom>
        </p:spPr>
      </p:pic>
      <p:sp>
        <p:nvSpPr>
          <p:cNvPr id="9" name="Rectangle 8">
            <a:extLst>
              <a:ext uri="{FF2B5EF4-FFF2-40B4-BE49-F238E27FC236}">
                <a16:creationId xmlns:a16="http://schemas.microsoft.com/office/drawing/2014/main" id="{552A1358-96D9-1749-0A60-F726B8020FB4}"/>
              </a:ext>
            </a:extLst>
          </p:cNvPr>
          <p:cNvSpPr/>
          <p:nvPr userDrawn="1"/>
        </p:nvSpPr>
        <p:spPr bwMode="auto">
          <a:xfrm>
            <a:off x="0" y="290284"/>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C23C9CCE-7DE1-360B-734F-D502972E6388}"/>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bwMode="invGray">
          <a:xfrm>
            <a:off x="11193377" y="59639"/>
            <a:ext cx="824452" cy="176609"/>
          </a:xfrm>
          <a:prstGeom prst="rect">
            <a:avLst/>
          </a:prstGeom>
        </p:spPr>
      </p:pic>
      <p:cxnSp>
        <p:nvCxnSpPr>
          <p:cNvPr id="7" name="Straight Connector 6">
            <a:extLst>
              <a:ext uri="{FF2B5EF4-FFF2-40B4-BE49-F238E27FC236}">
                <a16:creationId xmlns:a16="http://schemas.microsoft.com/office/drawing/2014/main" id="{B77AB416-E5ED-6764-C281-4DE147ADBFFD}"/>
              </a:ext>
            </a:extLst>
          </p:cNvPr>
          <p:cNvCxnSpPr>
            <a:cxnSpLocks/>
          </p:cNvCxnSpPr>
          <p:nvPr userDrawn="1"/>
        </p:nvCxnSpPr>
        <p:spPr>
          <a:xfrm flipV="1">
            <a:off x="11049551" y="41302"/>
            <a:ext cx="0" cy="207681"/>
          </a:xfrm>
          <a:prstGeom prst="line">
            <a:avLst/>
          </a:prstGeom>
          <a:ln w="190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5" name="Text Placeholder 6">
            <a:extLst>
              <a:ext uri="{FF2B5EF4-FFF2-40B4-BE49-F238E27FC236}">
                <a16:creationId xmlns:a16="http://schemas.microsoft.com/office/drawing/2014/main" id="{6518DBDF-E05C-48CC-56F8-0D9ECD37DB2E}"/>
              </a:ext>
            </a:extLst>
          </p:cNvPr>
          <p:cNvSpPr>
            <a:spLocks noGrp="1"/>
          </p:cNvSpPr>
          <p:nvPr>
            <p:ph type="body" sz="quarter" idx="10" hasCustomPrompt="1"/>
          </p:nvPr>
        </p:nvSpPr>
        <p:spPr>
          <a:xfrm>
            <a:off x="299879" y="810953"/>
            <a:ext cx="11717950" cy="300615"/>
          </a:xfrm>
          <a:prstGeom prst="rect">
            <a:avLst/>
          </a:prstGeom>
        </p:spPr>
        <p:txBody>
          <a:bodyPr>
            <a:noAutofit/>
          </a:bodyPr>
          <a:lstStyle>
            <a:lvl1pPr marL="0" indent="0">
              <a:buNone/>
              <a:defRPr sz="1300">
                <a:solidFill>
                  <a:srgbClr val="D71E28"/>
                </a:solidFill>
                <a:latin typeface="Segoe UI Semibold" panose="020B0702040204020203" pitchFamily="34" charset="0"/>
                <a:cs typeface="Segoe UI Semibold" panose="020B0702040204020203" pitchFamily="34" charset="0"/>
              </a:defRPr>
            </a:lvl1pPr>
          </a:lstStyle>
          <a:p>
            <a:pPr lvl="0"/>
            <a:r>
              <a:rPr lang="en-US"/>
              <a:t>Click to insert key slide takeaway message for WF audience / business value message</a:t>
            </a:r>
          </a:p>
        </p:txBody>
      </p:sp>
    </p:spTree>
    <p:extLst>
      <p:ext uri="{BB962C8B-B14F-4D97-AF65-F5344CB8AC3E}">
        <p14:creationId xmlns:p14="http://schemas.microsoft.com/office/powerpoint/2010/main" val="1132484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_Photo_Full page">
    <p:bg>
      <p:bgPr>
        <a:solidFill>
          <a:schemeClr val="bg1"/>
        </a:solidFill>
        <a:effectLst/>
      </p:bgPr>
    </p:bg>
    <p:spTree>
      <p:nvGrpSpPr>
        <p:cNvPr id="1" name=""/>
        <p:cNvGrpSpPr/>
        <p:nvPr/>
      </p:nvGrpSpPr>
      <p:grpSpPr>
        <a:xfrm>
          <a:off x="0" y="0"/>
          <a:ext cx="0" cy="0"/>
          <a:chOff x="0" y="0"/>
          <a:chExt cx="0" cy="0"/>
        </a:xfrm>
      </p:grpSpPr>
      <p:pic>
        <p:nvPicPr>
          <p:cNvPr id="5" name="Picture 4" descr="A bridge over the water">
            <a:extLst>
              <a:ext uri="{FF2B5EF4-FFF2-40B4-BE49-F238E27FC236}">
                <a16:creationId xmlns:a16="http://schemas.microsoft.com/office/drawing/2014/main" id="{DC5C7472-3AA5-FBAC-C742-52B5816A0297}"/>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A6F2B22F-ADBA-EE35-6724-07FDA877A9F3}"/>
              </a:ext>
            </a:extLst>
          </p:cNvPr>
          <p:cNvSpPr/>
          <p:nvPr userDrawn="1"/>
        </p:nvSpPr>
        <p:spPr bwMode="auto">
          <a:xfrm>
            <a:off x="-1" y="1"/>
            <a:ext cx="12192001" cy="2734978"/>
          </a:xfrm>
          <a:prstGeom prst="rect">
            <a:avLst/>
          </a:prstGeom>
          <a:gradFill flip="none" rotWithShape="1">
            <a:gsLst>
              <a:gs pos="0">
                <a:schemeClr val="tx1">
                  <a:alpha val="0"/>
                </a:schemeClr>
              </a:gs>
              <a:gs pos="100000">
                <a:schemeClr val="tx1">
                  <a:alpha val="7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red sign with white text&#10;&#10;Description automatically generated">
            <a:extLst>
              <a:ext uri="{FF2B5EF4-FFF2-40B4-BE49-F238E27FC236}">
                <a16:creationId xmlns:a16="http://schemas.microsoft.com/office/drawing/2014/main" id="{E389DCFF-5173-3C01-D4CE-B68517253A1F}"/>
              </a:ext>
            </a:extLst>
          </p:cNvPr>
          <p:cNvPicPr>
            <a:picLocks noChangeAspect="1"/>
          </p:cNvPicPr>
          <p:nvPr userDrawn="1"/>
        </p:nvPicPr>
        <p:blipFill>
          <a:blip r:embed="rId3"/>
          <a:stretch>
            <a:fillRect/>
          </a:stretch>
        </p:blipFill>
        <p:spPr>
          <a:xfrm>
            <a:off x="582042" y="535445"/>
            <a:ext cx="1097902" cy="1097902"/>
          </a:xfrm>
          <a:prstGeom prst="rect">
            <a:avLst/>
          </a:prstGeom>
        </p:spPr>
      </p:pic>
      <p:pic>
        <p:nvPicPr>
          <p:cNvPr id="15" name="Picture 14" descr="A yellow and white background&#10;&#10;Description automatically generated">
            <a:extLst>
              <a:ext uri="{FF2B5EF4-FFF2-40B4-BE49-F238E27FC236}">
                <a16:creationId xmlns:a16="http://schemas.microsoft.com/office/drawing/2014/main" id="{FFD1561C-730A-5866-17CF-7D5B0AF66F6B}"/>
              </a:ext>
            </a:extLst>
          </p:cNvPr>
          <p:cNvPicPr>
            <a:picLocks noChangeAspect="1"/>
          </p:cNvPicPr>
          <p:nvPr userDrawn="1"/>
        </p:nvPicPr>
        <p:blipFill>
          <a:blip r:embed="rId4"/>
          <a:stretch>
            <a:fillRect/>
          </a:stretch>
        </p:blipFill>
        <p:spPr>
          <a:xfrm rot="16200000">
            <a:off x="10763762" y="-1549896"/>
            <a:ext cx="571579" cy="2284897"/>
          </a:xfrm>
          <a:prstGeom prst="rect">
            <a:avLst/>
          </a:prstGeom>
        </p:spPr>
      </p:pic>
      <p:sp>
        <p:nvSpPr>
          <p:cNvPr id="19" name="Rectangle 18">
            <a:extLst>
              <a:ext uri="{FF2B5EF4-FFF2-40B4-BE49-F238E27FC236}">
                <a16:creationId xmlns:a16="http://schemas.microsoft.com/office/drawing/2014/main" id="{9E8F6785-EE5A-2EAF-F402-A1A0C1FB5AA7}"/>
              </a:ext>
            </a:extLst>
          </p:cNvPr>
          <p:cNvSpPr/>
          <p:nvPr userDrawn="1"/>
        </p:nvSpPr>
        <p:spPr bwMode="auto">
          <a:xfrm>
            <a:off x="0" y="3250274"/>
            <a:ext cx="6868633" cy="2094614"/>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Title 1">
            <a:extLst>
              <a:ext uri="{FF2B5EF4-FFF2-40B4-BE49-F238E27FC236}">
                <a16:creationId xmlns:a16="http://schemas.microsoft.com/office/drawing/2014/main" id="{602EAAC7-8509-84EF-B1A8-2D09570A1BAE}"/>
              </a:ext>
            </a:extLst>
          </p:cNvPr>
          <p:cNvSpPr>
            <a:spLocks noGrp="1"/>
          </p:cNvSpPr>
          <p:nvPr>
            <p:ph type="title" hasCustomPrompt="1"/>
          </p:nvPr>
        </p:nvSpPr>
        <p:spPr>
          <a:xfrm>
            <a:off x="582042" y="3450503"/>
            <a:ext cx="5871921"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21" name="Subtitle">
            <a:extLst>
              <a:ext uri="{FF2B5EF4-FFF2-40B4-BE49-F238E27FC236}">
                <a16:creationId xmlns:a16="http://schemas.microsoft.com/office/drawing/2014/main" id="{0BF4A15B-F122-B524-6B66-4CFD92AF9086}"/>
              </a:ext>
            </a:extLst>
          </p:cNvPr>
          <p:cNvSpPr>
            <a:spLocks noGrp="1"/>
          </p:cNvSpPr>
          <p:nvPr>
            <p:ph type="body" sz="quarter" idx="12" hasCustomPrompt="1"/>
          </p:nvPr>
        </p:nvSpPr>
        <p:spPr>
          <a:xfrm>
            <a:off x="594172" y="4862178"/>
            <a:ext cx="5871921"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2" name="Rectangle 21">
            <a:extLst>
              <a:ext uri="{FF2B5EF4-FFF2-40B4-BE49-F238E27FC236}">
                <a16:creationId xmlns:a16="http://schemas.microsoft.com/office/drawing/2014/main" id="{74DFD100-511F-EA8B-D998-EC2BCC3D6461}"/>
              </a:ext>
            </a:extLst>
          </p:cNvPr>
          <p:cNvSpPr/>
          <p:nvPr userDrawn="1"/>
        </p:nvSpPr>
        <p:spPr bwMode="auto">
          <a:xfrm>
            <a:off x="0" y="5327621"/>
            <a:ext cx="6868633"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descr="A white text on a black background&#10;&#10;Description automatically generated">
            <a:extLst>
              <a:ext uri="{FF2B5EF4-FFF2-40B4-BE49-F238E27FC236}">
                <a16:creationId xmlns:a16="http://schemas.microsoft.com/office/drawing/2014/main" id="{375F7E97-A447-DDF7-7958-708D2ABD3AC9}"/>
              </a:ext>
            </a:extLst>
          </p:cNvPr>
          <p:cNvPicPr>
            <a:picLocks noChangeAspect="1"/>
          </p:cNvPicPr>
          <p:nvPr userDrawn="1"/>
        </p:nvPicPr>
        <p:blipFill>
          <a:blip r:embed="rId5"/>
          <a:stretch>
            <a:fillRect/>
          </a:stretch>
        </p:blipFill>
        <p:spPr>
          <a:xfrm>
            <a:off x="10143460" y="769362"/>
            <a:ext cx="1466498" cy="313506"/>
          </a:xfrm>
          <a:prstGeom prst="rect">
            <a:avLst/>
          </a:prstGeom>
        </p:spPr>
      </p:pic>
      <p:sp>
        <p:nvSpPr>
          <p:cNvPr id="24" name="Text Placeholder 4">
            <a:extLst>
              <a:ext uri="{FF2B5EF4-FFF2-40B4-BE49-F238E27FC236}">
                <a16:creationId xmlns:a16="http://schemas.microsoft.com/office/drawing/2014/main" id="{516041A6-AE96-BFEB-9874-12AEACB8361A}"/>
              </a:ext>
            </a:extLst>
          </p:cNvPr>
          <p:cNvSpPr>
            <a:spLocks noGrp="1"/>
          </p:cNvSpPr>
          <p:nvPr>
            <p:ph type="body" sz="quarter" idx="14" hasCustomPrompt="1"/>
          </p:nvPr>
        </p:nvSpPr>
        <p:spPr>
          <a:xfrm>
            <a:off x="579438" y="645269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587672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Title_Photo_Full pag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a:srcRect t="3577" r="12668" b="30837"/>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A6F2B22F-ADBA-EE35-6724-07FDA877A9F3}"/>
              </a:ext>
            </a:extLst>
          </p:cNvPr>
          <p:cNvSpPr/>
          <p:nvPr userDrawn="1"/>
        </p:nvSpPr>
        <p:spPr bwMode="auto">
          <a:xfrm>
            <a:off x="-1" y="1"/>
            <a:ext cx="12192001" cy="2734978"/>
          </a:xfrm>
          <a:prstGeom prst="rect">
            <a:avLst/>
          </a:prstGeom>
          <a:gradFill flip="none" rotWithShape="1">
            <a:gsLst>
              <a:gs pos="0">
                <a:schemeClr val="tx1">
                  <a:alpha val="0"/>
                </a:schemeClr>
              </a:gs>
              <a:gs pos="100000">
                <a:schemeClr val="tx1">
                  <a:alpha val="7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849A91E-6A06-A546-A32F-31144F5BEA23}"/>
              </a:ext>
            </a:extLst>
          </p:cNvPr>
          <p:cNvSpPr/>
          <p:nvPr userDrawn="1"/>
        </p:nvSpPr>
        <p:spPr bwMode="auto">
          <a:xfrm>
            <a:off x="0" y="3250274"/>
            <a:ext cx="6868633" cy="2094614"/>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2042" y="3450503"/>
            <a:ext cx="5871921"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94172" y="4862178"/>
            <a:ext cx="5871921"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A red sign with white text&#10;&#10;Description automatically generated">
            <a:extLst>
              <a:ext uri="{FF2B5EF4-FFF2-40B4-BE49-F238E27FC236}">
                <a16:creationId xmlns:a16="http://schemas.microsoft.com/office/drawing/2014/main" id="{E389DCFF-5173-3C01-D4CE-B68517253A1F}"/>
              </a:ext>
            </a:extLst>
          </p:cNvPr>
          <p:cNvPicPr>
            <a:picLocks noChangeAspect="1"/>
          </p:cNvPicPr>
          <p:nvPr userDrawn="1"/>
        </p:nvPicPr>
        <p:blipFill>
          <a:blip r:embed="rId3"/>
          <a:stretch>
            <a:fillRect/>
          </a:stretch>
        </p:blipFill>
        <p:spPr>
          <a:xfrm>
            <a:off x="582042" y="535445"/>
            <a:ext cx="1097902" cy="1097902"/>
          </a:xfrm>
          <a:prstGeom prst="rect">
            <a:avLst/>
          </a:prstGeom>
        </p:spPr>
      </p:pic>
      <p:pic>
        <p:nvPicPr>
          <p:cNvPr id="15" name="Picture 14" descr="A yellow and white background&#10;&#10;Description automatically generated">
            <a:extLst>
              <a:ext uri="{FF2B5EF4-FFF2-40B4-BE49-F238E27FC236}">
                <a16:creationId xmlns:a16="http://schemas.microsoft.com/office/drawing/2014/main" id="{FFD1561C-730A-5866-17CF-7D5B0AF66F6B}"/>
              </a:ext>
            </a:extLst>
          </p:cNvPr>
          <p:cNvPicPr>
            <a:picLocks noChangeAspect="1"/>
          </p:cNvPicPr>
          <p:nvPr userDrawn="1"/>
        </p:nvPicPr>
        <p:blipFill>
          <a:blip r:embed="rId4"/>
          <a:stretch>
            <a:fillRect/>
          </a:stretch>
        </p:blipFill>
        <p:spPr>
          <a:xfrm rot="16200000">
            <a:off x="10763762" y="-1549896"/>
            <a:ext cx="571579" cy="2284897"/>
          </a:xfrm>
          <a:prstGeom prst="rect">
            <a:avLst/>
          </a:prstGeom>
        </p:spPr>
      </p:pic>
      <p:sp>
        <p:nvSpPr>
          <p:cNvPr id="18" name="Rectangle 17">
            <a:extLst>
              <a:ext uri="{FF2B5EF4-FFF2-40B4-BE49-F238E27FC236}">
                <a16:creationId xmlns:a16="http://schemas.microsoft.com/office/drawing/2014/main" id="{48A6F0A2-2909-A9EF-8D0C-FDDBC21617B0}"/>
              </a:ext>
            </a:extLst>
          </p:cNvPr>
          <p:cNvSpPr/>
          <p:nvPr userDrawn="1"/>
        </p:nvSpPr>
        <p:spPr bwMode="auto">
          <a:xfrm>
            <a:off x="0" y="5327621"/>
            <a:ext cx="6868633"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white text on a black background&#10;&#10;Description automatically generated">
            <a:extLst>
              <a:ext uri="{FF2B5EF4-FFF2-40B4-BE49-F238E27FC236}">
                <a16:creationId xmlns:a16="http://schemas.microsoft.com/office/drawing/2014/main" id="{420C7075-47A3-FBDF-2AFE-F53C13B9A41E}"/>
              </a:ext>
            </a:extLst>
          </p:cNvPr>
          <p:cNvPicPr>
            <a:picLocks noChangeAspect="1"/>
          </p:cNvPicPr>
          <p:nvPr userDrawn="1"/>
        </p:nvPicPr>
        <p:blipFill>
          <a:blip r:embed="rId5"/>
          <a:stretch>
            <a:fillRect/>
          </a:stretch>
        </p:blipFill>
        <p:spPr>
          <a:xfrm>
            <a:off x="10143460" y="769362"/>
            <a:ext cx="1466498" cy="313506"/>
          </a:xfrm>
          <a:prstGeom prst="rect">
            <a:avLst/>
          </a:prstGeom>
        </p:spPr>
      </p:pic>
      <p:sp>
        <p:nvSpPr>
          <p:cNvPr id="8" name="Text Placeholder 4">
            <a:extLst>
              <a:ext uri="{FF2B5EF4-FFF2-40B4-BE49-F238E27FC236}">
                <a16:creationId xmlns:a16="http://schemas.microsoft.com/office/drawing/2014/main" id="{11DA6560-BBFF-D5D8-657A-5304A3E2BBF8}"/>
              </a:ext>
            </a:extLst>
          </p:cNvPr>
          <p:cNvSpPr>
            <a:spLocks noGrp="1"/>
          </p:cNvSpPr>
          <p:nvPr>
            <p:ph type="body" sz="quarter" idx="14" hasCustomPrompt="1"/>
          </p:nvPr>
        </p:nvSpPr>
        <p:spPr>
          <a:xfrm>
            <a:off x="579438" y="645269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48647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2_Title_Photo_Full pag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a:srcRect l="3222" t="12827" r="22887" b="13291"/>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A6F2B22F-ADBA-EE35-6724-07FDA877A9F3}"/>
              </a:ext>
            </a:extLst>
          </p:cNvPr>
          <p:cNvSpPr/>
          <p:nvPr userDrawn="1"/>
        </p:nvSpPr>
        <p:spPr bwMode="auto">
          <a:xfrm>
            <a:off x="-1" y="1"/>
            <a:ext cx="12192001" cy="2734978"/>
          </a:xfrm>
          <a:prstGeom prst="rect">
            <a:avLst/>
          </a:prstGeom>
          <a:gradFill flip="none" rotWithShape="1">
            <a:gsLst>
              <a:gs pos="0">
                <a:schemeClr val="tx1">
                  <a:alpha val="0"/>
                </a:schemeClr>
              </a:gs>
              <a:gs pos="100000">
                <a:schemeClr val="tx1">
                  <a:alpha val="7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849A91E-6A06-A546-A32F-31144F5BEA23}"/>
              </a:ext>
            </a:extLst>
          </p:cNvPr>
          <p:cNvSpPr/>
          <p:nvPr userDrawn="1"/>
        </p:nvSpPr>
        <p:spPr bwMode="auto">
          <a:xfrm>
            <a:off x="0" y="3250274"/>
            <a:ext cx="6868633" cy="2094614"/>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2042" y="3450503"/>
            <a:ext cx="5871921"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94172" y="4862178"/>
            <a:ext cx="5871921"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A red sign with white text&#10;&#10;Description automatically generated">
            <a:extLst>
              <a:ext uri="{FF2B5EF4-FFF2-40B4-BE49-F238E27FC236}">
                <a16:creationId xmlns:a16="http://schemas.microsoft.com/office/drawing/2014/main" id="{E389DCFF-5173-3C01-D4CE-B68517253A1F}"/>
              </a:ext>
            </a:extLst>
          </p:cNvPr>
          <p:cNvPicPr>
            <a:picLocks noChangeAspect="1"/>
          </p:cNvPicPr>
          <p:nvPr userDrawn="1"/>
        </p:nvPicPr>
        <p:blipFill>
          <a:blip r:embed="rId3"/>
          <a:stretch>
            <a:fillRect/>
          </a:stretch>
        </p:blipFill>
        <p:spPr>
          <a:xfrm>
            <a:off x="582042" y="535445"/>
            <a:ext cx="1097902" cy="1097902"/>
          </a:xfrm>
          <a:prstGeom prst="rect">
            <a:avLst/>
          </a:prstGeom>
        </p:spPr>
      </p:pic>
      <p:pic>
        <p:nvPicPr>
          <p:cNvPr id="15" name="Picture 14" descr="A yellow and white background&#10;&#10;Description automatically generated">
            <a:extLst>
              <a:ext uri="{FF2B5EF4-FFF2-40B4-BE49-F238E27FC236}">
                <a16:creationId xmlns:a16="http://schemas.microsoft.com/office/drawing/2014/main" id="{FFD1561C-730A-5866-17CF-7D5B0AF66F6B}"/>
              </a:ext>
            </a:extLst>
          </p:cNvPr>
          <p:cNvPicPr>
            <a:picLocks noChangeAspect="1"/>
          </p:cNvPicPr>
          <p:nvPr userDrawn="1"/>
        </p:nvPicPr>
        <p:blipFill>
          <a:blip r:embed="rId4"/>
          <a:stretch>
            <a:fillRect/>
          </a:stretch>
        </p:blipFill>
        <p:spPr>
          <a:xfrm rot="16200000">
            <a:off x="10763762" y="-1549896"/>
            <a:ext cx="571579" cy="2284897"/>
          </a:xfrm>
          <a:prstGeom prst="rect">
            <a:avLst/>
          </a:prstGeom>
        </p:spPr>
      </p:pic>
      <p:sp>
        <p:nvSpPr>
          <p:cNvPr id="18" name="Rectangle 17">
            <a:extLst>
              <a:ext uri="{FF2B5EF4-FFF2-40B4-BE49-F238E27FC236}">
                <a16:creationId xmlns:a16="http://schemas.microsoft.com/office/drawing/2014/main" id="{48A6F0A2-2909-A9EF-8D0C-FDDBC21617B0}"/>
              </a:ext>
            </a:extLst>
          </p:cNvPr>
          <p:cNvSpPr/>
          <p:nvPr userDrawn="1"/>
        </p:nvSpPr>
        <p:spPr bwMode="auto">
          <a:xfrm>
            <a:off x="0" y="5327621"/>
            <a:ext cx="6868633"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white text on a black background&#10;&#10;Description automatically generated">
            <a:extLst>
              <a:ext uri="{FF2B5EF4-FFF2-40B4-BE49-F238E27FC236}">
                <a16:creationId xmlns:a16="http://schemas.microsoft.com/office/drawing/2014/main" id="{22F50EB5-2F32-D005-5CFB-8B6E5F4FF5C4}"/>
              </a:ext>
            </a:extLst>
          </p:cNvPr>
          <p:cNvPicPr>
            <a:picLocks noChangeAspect="1"/>
          </p:cNvPicPr>
          <p:nvPr userDrawn="1"/>
        </p:nvPicPr>
        <p:blipFill>
          <a:blip r:embed="rId5"/>
          <a:stretch>
            <a:fillRect/>
          </a:stretch>
        </p:blipFill>
        <p:spPr>
          <a:xfrm>
            <a:off x="10143460" y="769362"/>
            <a:ext cx="1466498" cy="313506"/>
          </a:xfrm>
          <a:prstGeom prst="rect">
            <a:avLst/>
          </a:prstGeom>
        </p:spPr>
      </p:pic>
      <p:sp>
        <p:nvSpPr>
          <p:cNvPr id="9" name="Text Placeholder 4">
            <a:extLst>
              <a:ext uri="{FF2B5EF4-FFF2-40B4-BE49-F238E27FC236}">
                <a16:creationId xmlns:a16="http://schemas.microsoft.com/office/drawing/2014/main" id="{681298D5-AB27-6583-E14F-9A8D4B53A1FD}"/>
              </a:ext>
            </a:extLst>
          </p:cNvPr>
          <p:cNvSpPr>
            <a:spLocks noGrp="1"/>
          </p:cNvSpPr>
          <p:nvPr>
            <p:ph type="body" sz="quarter" idx="14" hasCustomPrompt="1"/>
          </p:nvPr>
        </p:nvSpPr>
        <p:spPr>
          <a:xfrm>
            <a:off x="579438" y="645269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725593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3_Title_Photo_Full pag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7F35E-9AA8-D1CA-58C1-C7A8A9231226}"/>
              </a:ext>
            </a:extLst>
          </p:cNvPr>
          <p:cNvPicPr>
            <a:picLocks noChangeAspect="1"/>
          </p:cNvPicPr>
          <p:nvPr userDrawn="1"/>
        </p:nvPicPr>
        <p:blipFill rotWithShape="1">
          <a:blip r:embed="rId2"/>
          <a:srcRect t="27798" r="24452" b="3346"/>
          <a:stretch/>
        </p:blipFill>
        <p:spPr>
          <a:xfrm>
            <a:off x="-1" y="0"/>
            <a:ext cx="12192000" cy="6858000"/>
          </a:xfrm>
          <a:prstGeom prst="rect">
            <a:avLst/>
          </a:prstGeom>
        </p:spPr>
      </p:pic>
      <p:sp>
        <p:nvSpPr>
          <p:cNvPr id="10" name="Rectangle 9">
            <a:extLst>
              <a:ext uri="{FF2B5EF4-FFF2-40B4-BE49-F238E27FC236}">
                <a16:creationId xmlns:a16="http://schemas.microsoft.com/office/drawing/2014/main" id="{A6F2B22F-ADBA-EE35-6724-07FDA877A9F3}"/>
              </a:ext>
            </a:extLst>
          </p:cNvPr>
          <p:cNvSpPr/>
          <p:nvPr userDrawn="1"/>
        </p:nvSpPr>
        <p:spPr bwMode="auto">
          <a:xfrm>
            <a:off x="-1" y="1"/>
            <a:ext cx="12192001" cy="2734978"/>
          </a:xfrm>
          <a:prstGeom prst="rect">
            <a:avLst/>
          </a:prstGeom>
          <a:gradFill flip="none" rotWithShape="1">
            <a:gsLst>
              <a:gs pos="0">
                <a:schemeClr val="tx1">
                  <a:alpha val="0"/>
                </a:schemeClr>
              </a:gs>
              <a:gs pos="100000">
                <a:schemeClr val="tx1">
                  <a:alpha val="79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849A91E-6A06-A546-A32F-31144F5BEA23}"/>
              </a:ext>
            </a:extLst>
          </p:cNvPr>
          <p:cNvSpPr/>
          <p:nvPr userDrawn="1"/>
        </p:nvSpPr>
        <p:spPr bwMode="auto">
          <a:xfrm>
            <a:off x="0" y="3968355"/>
            <a:ext cx="5253925" cy="1456206"/>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2042" y="4340212"/>
            <a:ext cx="3938297"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Thank you!</a:t>
            </a:r>
          </a:p>
        </p:txBody>
      </p:sp>
      <p:pic>
        <p:nvPicPr>
          <p:cNvPr id="13" name="Picture 12" descr="A red sign with white text&#10;&#10;Description automatically generated">
            <a:extLst>
              <a:ext uri="{FF2B5EF4-FFF2-40B4-BE49-F238E27FC236}">
                <a16:creationId xmlns:a16="http://schemas.microsoft.com/office/drawing/2014/main" id="{E389DCFF-5173-3C01-D4CE-B68517253A1F}"/>
              </a:ext>
            </a:extLst>
          </p:cNvPr>
          <p:cNvPicPr>
            <a:picLocks noChangeAspect="1"/>
          </p:cNvPicPr>
          <p:nvPr userDrawn="1"/>
        </p:nvPicPr>
        <p:blipFill>
          <a:blip r:embed="rId3"/>
          <a:stretch>
            <a:fillRect/>
          </a:stretch>
        </p:blipFill>
        <p:spPr>
          <a:xfrm>
            <a:off x="582042" y="535445"/>
            <a:ext cx="1097902" cy="1097902"/>
          </a:xfrm>
          <a:prstGeom prst="rect">
            <a:avLst/>
          </a:prstGeom>
        </p:spPr>
      </p:pic>
      <p:pic>
        <p:nvPicPr>
          <p:cNvPr id="15" name="Picture 14" descr="A yellow and white background&#10;&#10;Description automatically generated">
            <a:extLst>
              <a:ext uri="{FF2B5EF4-FFF2-40B4-BE49-F238E27FC236}">
                <a16:creationId xmlns:a16="http://schemas.microsoft.com/office/drawing/2014/main" id="{FFD1561C-730A-5866-17CF-7D5B0AF66F6B}"/>
              </a:ext>
            </a:extLst>
          </p:cNvPr>
          <p:cNvPicPr>
            <a:picLocks noChangeAspect="1"/>
          </p:cNvPicPr>
          <p:nvPr userDrawn="1"/>
        </p:nvPicPr>
        <p:blipFill>
          <a:blip r:embed="rId4"/>
          <a:stretch>
            <a:fillRect/>
          </a:stretch>
        </p:blipFill>
        <p:spPr>
          <a:xfrm rot="16200000">
            <a:off x="10763762" y="-1549896"/>
            <a:ext cx="571579" cy="2284897"/>
          </a:xfrm>
          <a:prstGeom prst="rect">
            <a:avLst/>
          </a:prstGeom>
        </p:spPr>
      </p:pic>
      <p:pic>
        <p:nvPicPr>
          <p:cNvPr id="17" name="Picture 16" descr="A white text on a black background&#10;&#10;Description automatically generated">
            <a:extLst>
              <a:ext uri="{FF2B5EF4-FFF2-40B4-BE49-F238E27FC236}">
                <a16:creationId xmlns:a16="http://schemas.microsoft.com/office/drawing/2014/main" id="{26CE7DC6-8CE6-6522-A935-AB013FA1E25A}"/>
              </a:ext>
            </a:extLst>
          </p:cNvPr>
          <p:cNvPicPr>
            <a:picLocks noChangeAspect="1"/>
          </p:cNvPicPr>
          <p:nvPr userDrawn="1"/>
        </p:nvPicPr>
        <p:blipFill>
          <a:blip r:embed="rId5"/>
          <a:stretch>
            <a:fillRect/>
          </a:stretch>
        </p:blipFill>
        <p:spPr>
          <a:xfrm>
            <a:off x="10143460" y="769362"/>
            <a:ext cx="1466498" cy="313506"/>
          </a:xfrm>
          <a:prstGeom prst="rect">
            <a:avLst/>
          </a:prstGeom>
        </p:spPr>
      </p:pic>
      <p:sp>
        <p:nvSpPr>
          <p:cNvPr id="18" name="Rectangle 17">
            <a:extLst>
              <a:ext uri="{FF2B5EF4-FFF2-40B4-BE49-F238E27FC236}">
                <a16:creationId xmlns:a16="http://schemas.microsoft.com/office/drawing/2014/main" id="{48A6F0A2-2909-A9EF-8D0C-FDDBC21617B0}"/>
              </a:ext>
            </a:extLst>
          </p:cNvPr>
          <p:cNvSpPr/>
          <p:nvPr userDrawn="1"/>
        </p:nvSpPr>
        <p:spPr bwMode="auto">
          <a:xfrm>
            <a:off x="0" y="5327621"/>
            <a:ext cx="5253925"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278BF9C2-F3EF-9133-7BC4-CA0129BDE927}"/>
              </a:ext>
            </a:extLst>
          </p:cNvPr>
          <p:cNvSpPr>
            <a:spLocks noGrp="1"/>
          </p:cNvSpPr>
          <p:nvPr>
            <p:ph type="body" sz="quarter" idx="14" hasCustomPrompt="1"/>
          </p:nvPr>
        </p:nvSpPr>
        <p:spPr>
          <a:xfrm>
            <a:off x="579438" y="645269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36745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822514"/>
            <a:ext cx="923264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pic>
        <p:nvPicPr>
          <p:cNvPr id="5" name="Picture 4">
            <a:extLst>
              <a:ext uri="{FF2B5EF4-FFF2-40B4-BE49-F238E27FC236}">
                <a16:creationId xmlns:a16="http://schemas.microsoft.com/office/drawing/2014/main" id="{CDC2E723-F82A-2F25-0E9D-0EB2C2D95683}"/>
              </a:ext>
            </a:extLst>
          </p:cNvPr>
          <p:cNvPicPr>
            <a:picLocks noChangeAspect="1"/>
          </p:cNvPicPr>
          <p:nvPr userDrawn="1"/>
        </p:nvPicPr>
        <p:blipFill>
          <a:blip r:embed="rId3"/>
          <a:srcRect/>
          <a:stretch/>
        </p:blipFill>
        <p:spPr>
          <a:xfrm>
            <a:off x="10689389" y="840851"/>
            <a:ext cx="1268148" cy="271102"/>
          </a:xfrm>
          <a:prstGeom prst="rect">
            <a:avLst/>
          </a:prstGeom>
        </p:spPr>
      </p:pic>
      <p:sp>
        <p:nvSpPr>
          <p:cNvPr id="6" name="Rectangle 5">
            <a:extLst>
              <a:ext uri="{FF2B5EF4-FFF2-40B4-BE49-F238E27FC236}">
                <a16:creationId xmlns:a16="http://schemas.microsoft.com/office/drawing/2014/main" id="{966213DE-90CE-2850-23C3-3D4A033C0726}"/>
              </a:ext>
            </a:extLst>
          </p:cNvPr>
          <p:cNvSpPr/>
          <p:nvPr userDrawn="1"/>
        </p:nvSpPr>
        <p:spPr bwMode="auto">
          <a:xfrm>
            <a:off x="0" y="0"/>
            <a:ext cx="12192000"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899B8ED-1197-2DC2-356A-84836363234E}"/>
              </a:ext>
            </a:extLst>
          </p:cNvPr>
          <p:cNvPicPr>
            <a:picLocks noChangeAspect="1"/>
          </p:cNvPicPr>
          <p:nvPr userDrawn="1"/>
        </p:nvPicPr>
        <p:blipFill>
          <a:blip/>
          <a:stretch>
            <a:fillRect/>
          </a:stretch>
        </p:blipFill>
        <p:spPr>
          <a:xfrm>
            <a:off x="403311" y="182798"/>
            <a:ext cx="2063444" cy="205983"/>
          </a:xfrm>
          <a:prstGeom prst="rect">
            <a:avLst/>
          </a:prstGeom>
        </p:spPr>
      </p:pic>
      <p:sp>
        <p:nvSpPr>
          <p:cNvPr id="9" name="Rectangle 8">
            <a:extLst>
              <a:ext uri="{FF2B5EF4-FFF2-40B4-BE49-F238E27FC236}">
                <a16:creationId xmlns:a16="http://schemas.microsoft.com/office/drawing/2014/main" id="{552A1358-96D9-1749-0A60-F726B8020FB4}"/>
              </a:ext>
            </a:extLst>
          </p:cNvPr>
          <p:cNvSpPr/>
          <p:nvPr userDrawn="1"/>
        </p:nvSpPr>
        <p:spPr bwMode="auto">
          <a:xfrm>
            <a:off x="0" y="568381"/>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FEF09F-1BF7-DBA1-ACB4-C21C25F0EA3C}"/>
              </a:ext>
            </a:extLst>
          </p:cNvPr>
          <p:cNvSpPr/>
          <p:nvPr userDrawn="1"/>
        </p:nvSpPr>
        <p:spPr bwMode="auto">
          <a:xfrm>
            <a:off x="0" y="676656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yellow and black horse&#10;&#10;Description automatically generated">
            <a:extLst>
              <a:ext uri="{FF2B5EF4-FFF2-40B4-BE49-F238E27FC236}">
                <a16:creationId xmlns:a16="http://schemas.microsoft.com/office/drawing/2014/main" id="{EBBD8CD0-503C-EBE5-0F28-4A02A1FD749E}"/>
              </a:ext>
            </a:extLst>
          </p:cNvPr>
          <p:cNvPicPr>
            <a:picLocks noChangeAspect="1"/>
          </p:cNvPicPr>
          <p:nvPr userDrawn="1"/>
        </p:nvPicPr>
        <p:blipFill>
          <a:blip r:embed="rId4">
            <a:alphaModFix amt="50000"/>
          </a:blip>
          <a:stretch>
            <a:fillRect/>
          </a:stretch>
        </p:blipFill>
        <p:spPr>
          <a:xfrm>
            <a:off x="403310" y="6404620"/>
            <a:ext cx="1681300" cy="361940"/>
          </a:xfrm>
          <a:prstGeom prst="rect">
            <a:avLst/>
          </a:prstGeom>
        </p:spPr>
      </p:pic>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2466755" y="653653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196946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7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822514"/>
            <a:ext cx="923264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pic>
        <p:nvPicPr>
          <p:cNvPr id="5" name="Picture 4">
            <a:extLst>
              <a:ext uri="{FF2B5EF4-FFF2-40B4-BE49-F238E27FC236}">
                <a16:creationId xmlns:a16="http://schemas.microsoft.com/office/drawing/2014/main" id="{CDC2E723-F82A-2F25-0E9D-0EB2C2D95683}"/>
              </a:ext>
            </a:extLst>
          </p:cNvPr>
          <p:cNvPicPr>
            <a:picLocks noChangeAspect="1"/>
          </p:cNvPicPr>
          <p:nvPr userDrawn="1"/>
        </p:nvPicPr>
        <p:blipFill>
          <a:blip r:embed="rId3"/>
          <a:srcRect/>
          <a:stretch/>
        </p:blipFill>
        <p:spPr>
          <a:xfrm>
            <a:off x="10689389" y="840851"/>
            <a:ext cx="1268148" cy="271102"/>
          </a:xfrm>
          <a:prstGeom prst="rect">
            <a:avLst/>
          </a:prstGeom>
        </p:spPr>
      </p:pic>
      <p:sp>
        <p:nvSpPr>
          <p:cNvPr id="6" name="Rectangle 5">
            <a:extLst>
              <a:ext uri="{FF2B5EF4-FFF2-40B4-BE49-F238E27FC236}">
                <a16:creationId xmlns:a16="http://schemas.microsoft.com/office/drawing/2014/main" id="{966213DE-90CE-2850-23C3-3D4A033C0726}"/>
              </a:ext>
            </a:extLst>
          </p:cNvPr>
          <p:cNvSpPr/>
          <p:nvPr userDrawn="1"/>
        </p:nvSpPr>
        <p:spPr bwMode="auto">
          <a:xfrm>
            <a:off x="0" y="0"/>
            <a:ext cx="12192000"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899B8ED-1197-2DC2-356A-84836363234E}"/>
              </a:ext>
            </a:extLst>
          </p:cNvPr>
          <p:cNvPicPr>
            <a:picLocks noChangeAspect="1"/>
          </p:cNvPicPr>
          <p:nvPr userDrawn="1"/>
        </p:nvPicPr>
        <p:blipFill>
          <a:blip/>
          <a:stretch>
            <a:fillRect/>
          </a:stretch>
        </p:blipFill>
        <p:spPr>
          <a:xfrm>
            <a:off x="403311" y="182798"/>
            <a:ext cx="2063444" cy="205983"/>
          </a:xfrm>
          <a:prstGeom prst="rect">
            <a:avLst/>
          </a:prstGeom>
        </p:spPr>
      </p:pic>
      <p:sp>
        <p:nvSpPr>
          <p:cNvPr id="9" name="Rectangle 8">
            <a:extLst>
              <a:ext uri="{FF2B5EF4-FFF2-40B4-BE49-F238E27FC236}">
                <a16:creationId xmlns:a16="http://schemas.microsoft.com/office/drawing/2014/main" id="{552A1358-96D9-1749-0A60-F726B8020FB4}"/>
              </a:ext>
            </a:extLst>
          </p:cNvPr>
          <p:cNvSpPr/>
          <p:nvPr userDrawn="1"/>
        </p:nvSpPr>
        <p:spPr bwMode="auto">
          <a:xfrm>
            <a:off x="0" y="568381"/>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AFEF09F-1BF7-DBA1-ACB4-C21C25F0EA3C}"/>
              </a:ext>
            </a:extLst>
          </p:cNvPr>
          <p:cNvSpPr/>
          <p:nvPr userDrawn="1"/>
        </p:nvSpPr>
        <p:spPr bwMode="auto">
          <a:xfrm>
            <a:off x="0" y="676656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403310" y="6536538"/>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pic>
        <p:nvPicPr>
          <p:cNvPr id="3" name="Picture 2" descr="A yellow and black horse&#10;&#10;Description automatically generated">
            <a:extLst>
              <a:ext uri="{FF2B5EF4-FFF2-40B4-BE49-F238E27FC236}">
                <a16:creationId xmlns:a16="http://schemas.microsoft.com/office/drawing/2014/main" id="{32C18164-1200-7E74-6E30-66F2EF5F031D}"/>
              </a:ext>
            </a:extLst>
          </p:cNvPr>
          <p:cNvPicPr>
            <a:picLocks noChangeAspect="1"/>
          </p:cNvPicPr>
          <p:nvPr userDrawn="1"/>
        </p:nvPicPr>
        <p:blipFill>
          <a:blip r:embed="rId4">
            <a:alphaModFix amt="25000"/>
          </a:blip>
          <a:stretch>
            <a:fillRect/>
          </a:stretch>
        </p:blipFill>
        <p:spPr>
          <a:xfrm>
            <a:off x="10276237" y="6404620"/>
            <a:ext cx="1681300" cy="361940"/>
          </a:xfrm>
          <a:prstGeom prst="rect">
            <a:avLst/>
          </a:prstGeom>
        </p:spPr>
      </p:pic>
    </p:spTree>
    <p:extLst>
      <p:ext uri="{BB962C8B-B14F-4D97-AF65-F5344CB8AC3E}">
        <p14:creationId xmlns:p14="http://schemas.microsoft.com/office/powerpoint/2010/main" val="9299417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346160" y="703133"/>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yellow and black horse&#10;&#10;Description automatically generated">
            <a:extLst>
              <a:ext uri="{FF2B5EF4-FFF2-40B4-BE49-F238E27FC236}">
                <a16:creationId xmlns:a16="http://schemas.microsoft.com/office/drawing/2014/main" id="{EBBD8CD0-503C-EBE5-0F28-4A02A1FD749E}"/>
              </a:ext>
            </a:extLst>
          </p:cNvPr>
          <p:cNvPicPr>
            <a:picLocks noChangeAspect="1"/>
          </p:cNvPicPr>
          <p:nvPr userDrawn="1"/>
        </p:nvPicPr>
        <p:blipFill>
          <a:blip r:embed="rId3">
            <a:alphaModFix amt="25000"/>
          </a:blip>
          <a:stretch>
            <a:fillRect/>
          </a:stretch>
        </p:blipFill>
        <p:spPr>
          <a:xfrm>
            <a:off x="10276237" y="6368474"/>
            <a:ext cx="1681300" cy="361940"/>
          </a:xfrm>
          <a:prstGeom prst="rect">
            <a:avLst/>
          </a:prstGeom>
        </p:spPr>
      </p:pic>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5099050" y="6521705"/>
            <a:ext cx="143150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EEE3913A-1D7F-FFDF-48B7-561B1B1E51C3}"/>
              </a:ext>
            </a:extLst>
          </p:cNvPr>
          <p:cNvSpPr/>
          <p:nvPr userDrawn="1"/>
        </p:nvSpPr>
        <p:spPr bwMode="auto">
          <a:xfrm>
            <a:off x="12146281" y="914400"/>
            <a:ext cx="45719" cy="502920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12275F87-1131-B454-07B9-707831DDB2FF}"/>
              </a:ext>
            </a:extLst>
          </p:cNvPr>
          <p:cNvPicPr>
            <a:picLocks noChangeAspect="1"/>
          </p:cNvPicPr>
          <p:nvPr userDrawn="1"/>
        </p:nvPicPr>
        <p:blipFill>
          <a:blip r:embed="rId4"/>
          <a:srcRect/>
          <a:stretch/>
        </p:blipFill>
        <p:spPr>
          <a:xfrm>
            <a:off x="10380980" y="765051"/>
            <a:ext cx="1148366" cy="245496"/>
          </a:xfrm>
          <a:prstGeom prst="rect">
            <a:avLst/>
          </a:prstGeom>
        </p:spPr>
      </p:pic>
      <p:sp>
        <p:nvSpPr>
          <p:cNvPr id="9" name="Rectangle 8">
            <a:extLst>
              <a:ext uri="{FF2B5EF4-FFF2-40B4-BE49-F238E27FC236}">
                <a16:creationId xmlns:a16="http://schemas.microsoft.com/office/drawing/2014/main" id="{0D396D8C-905E-882E-64E9-38669E18F658}"/>
              </a:ext>
            </a:extLst>
          </p:cNvPr>
          <p:cNvSpPr/>
          <p:nvPr userDrawn="1"/>
        </p:nvSpPr>
        <p:spPr bwMode="auto">
          <a:xfrm>
            <a:off x="0" y="0"/>
            <a:ext cx="12192000"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95DE1293-7A76-4325-AAFF-39029969FA11}"/>
              </a:ext>
            </a:extLst>
          </p:cNvPr>
          <p:cNvSpPr/>
          <p:nvPr userDrawn="1"/>
        </p:nvSpPr>
        <p:spPr bwMode="auto">
          <a:xfrm>
            <a:off x="0" y="676656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A yellow and black horse&#10;&#10;Description automatically generated">
            <a:extLst>
              <a:ext uri="{FF2B5EF4-FFF2-40B4-BE49-F238E27FC236}">
                <a16:creationId xmlns:a16="http://schemas.microsoft.com/office/drawing/2014/main" id="{326B5F84-9E64-448F-AA42-CE8831A5AF80}"/>
              </a:ext>
            </a:extLst>
          </p:cNvPr>
          <p:cNvPicPr>
            <a:picLocks noChangeAspect="1"/>
          </p:cNvPicPr>
          <p:nvPr userDrawn="1"/>
        </p:nvPicPr>
        <p:blipFill>
          <a:blip r:embed="rId3">
            <a:alphaModFix amt="50000"/>
          </a:blip>
          <a:stretch>
            <a:fillRect/>
          </a:stretch>
        </p:blipFill>
        <p:spPr>
          <a:xfrm>
            <a:off x="403310" y="6404620"/>
            <a:ext cx="1681300" cy="361940"/>
          </a:xfrm>
          <a:prstGeom prst="rect">
            <a:avLst/>
          </a:prstGeom>
        </p:spPr>
      </p:pic>
      <p:pic>
        <p:nvPicPr>
          <p:cNvPr id="22" name="Picture 21">
            <a:extLst>
              <a:ext uri="{FF2B5EF4-FFF2-40B4-BE49-F238E27FC236}">
                <a16:creationId xmlns:a16="http://schemas.microsoft.com/office/drawing/2014/main" id="{E405551C-A34E-0B27-8B63-5BE1EDFC4C9D}"/>
              </a:ext>
            </a:extLst>
          </p:cNvPr>
          <p:cNvPicPr>
            <a:picLocks noChangeAspect="1"/>
          </p:cNvPicPr>
          <p:nvPr userDrawn="1"/>
        </p:nvPicPr>
        <p:blipFill>
          <a:blip/>
          <a:stretch>
            <a:fillRect/>
          </a:stretch>
        </p:blipFill>
        <p:spPr>
          <a:xfrm>
            <a:off x="403311" y="182798"/>
            <a:ext cx="2063444" cy="205983"/>
          </a:xfrm>
          <a:prstGeom prst="rect">
            <a:avLst/>
          </a:prstGeom>
        </p:spPr>
      </p:pic>
    </p:spTree>
    <p:extLst>
      <p:ext uri="{BB962C8B-B14F-4D97-AF65-F5344CB8AC3E}">
        <p14:creationId xmlns:p14="http://schemas.microsoft.com/office/powerpoint/2010/main" val="3755340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3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282430"/>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yellow and black horse&#10;&#10;Description automatically generated">
            <a:extLst>
              <a:ext uri="{FF2B5EF4-FFF2-40B4-BE49-F238E27FC236}">
                <a16:creationId xmlns:a16="http://schemas.microsoft.com/office/drawing/2014/main" id="{EBBD8CD0-503C-EBE5-0F28-4A02A1FD749E}"/>
              </a:ext>
            </a:extLst>
          </p:cNvPr>
          <p:cNvPicPr>
            <a:picLocks noChangeAspect="1"/>
          </p:cNvPicPr>
          <p:nvPr userDrawn="1"/>
        </p:nvPicPr>
        <p:blipFill>
          <a:blip r:embed="rId3">
            <a:alphaModFix amt="25000"/>
          </a:blip>
          <a:stretch>
            <a:fillRect/>
          </a:stretch>
        </p:blipFill>
        <p:spPr>
          <a:xfrm>
            <a:off x="10276237" y="6368474"/>
            <a:ext cx="1681300" cy="361940"/>
          </a:xfrm>
          <a:prstGeom prst="rect">
            <a:avLst/>
          </a:prstGeom>
        </p:spPr>
      </p:pic>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403310" y="647250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F0ADB82-E7DD-D507-E0BC-1AB98E1E79BA}"/>
              </a:ext>
            </a:extLst>
          </p:cNvPr>
          <p:cNvSpPr/>
          <p:nvPr userDrawn="1"/>
        </p:nvSpPr>
        <p:spPr bwMode="auto">
          <a:xfrm>
            <a:off x="12146281" y="1008637"/>
            <a:ext cx="45719" cy="502920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B10E1D2-F5EC-324A-208E-64B7257B10C9}"/>
              </a:ext>
            </a:extLst>
          </p:cNvPr>
          <p:cNvSpPr/>
          <p:nvPr userDrawn="1"/>
        </p:nvSpPr>
        <p:spPr bwMode="auto">
          <a:xfrm>
            <a:off x="0" y="1008637"/>
            <a:ext cx="8777288" cy="5029200"/>
          </a:xfrm>
          <a:prstGeom prst="rect">
            <a:avLst/>
          </a:prstGeom>
          <a:solidFill>
            <a:srgbClr val="FFED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F4E1A2D3-8A69-80C9-6D6D-C12738E4807E}"/>
              </a:ext>
            </a:extLst>
          </p:cNvPr>
          <p:cNvPicPr>
            <a:picLocks noChangeAspect="1"/>
          </p:cNvPicPr>
          <p:nvPr userDrawn="1"/>
        </p:nvPicPr>
        <p:blipFill>
          <a:blip r:embed="rId4"/>
          <a:srcRect/>
          <a:stretch/>
        </p:blipFill>
        <p:spPr>
          <a:xfrm>
            <a:off x="10749280" y="350658"/>
            <a:ext cx="1148366" cy="245496"/>
          </a:xfrm>
          <a:prstGeom prst="rect">
            <a:avLst/>
          </a:prstGeom>
        </p:spPr>
      </p:pic>
    </p:spTree>
    <p:extLst>
      <p:ext uri="{BB962C8B-B14F-4D97-AF65-F5344CB8AC3E}">
        <p14:creationId xmlns:p14="http://schemas.microsoft.com/office/powerpoint/2010/main" val="450420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4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282430"/>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yellow and black horse&#10;&#10;Description automatically generated">
            <a:extLst>
              <a:ext uri="{FF2B5EF4-FFF2-40B4-BE49-F238E27FC236}">
                <a16:creationId xmlns:a16="http://schemas.microsoft.com/office/drawing/2014/main" id="{EBBD8CD0-503C-EBE5-0F28-4A02A1FD749E}"/>
              </a:ext>
            </a:extLst>
          </p:cNvPr>
          <p:cNvPicPr>
            <a:picLocks noChangeAspect="1"/>
          </p:cNvPicPr>
          <p:nvPr userDrawn="1"/>
        </p:nvPicPr>
        <p:blipFill>
          <a:blip r:embed="rId3">
            <a:alphaModFix amt="25000"/>
          </a:blip>
          <a:stretch>
            <a:fillRect/>
          </a:stretch>
        </p:blipFill>
        <p:spPr>
          <a:xfrm>
            <a:off x="10276237" y="6368474"/>
            <a:ext cx="1681300" cy="361940"/>
          </a:xfrm>
          <a:prstGeom prst="rect">
            <a:avLst/>
          </a:prstGeom>
        </p:spPr>
      </p:pic>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403310" y="647250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F0ADB82-E7DD-D507-E0BC-1AB98E1E79BA}"/>
              </a:ext>
            </a:extLst>
          </p:cNvPr>
          <p:cNvSpPr/>
          <p:nvPr userDrawn="1"/>
        </p:nvSpPr>
        <p:spPr bwMode="auto">
          <a:xfrm>
            <a:off x="12146281" y="1008637"/>
            <a:ext cx="45719" cy="502920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B10E1D2-F5EC-324A-208E-64B7257B10C9}"/>
              </a:ext>
            </a:extLst>
          </p:cNvPr>
          <p:cNvSpPr/>
          <p:nvPr userDrawn="1"/>
        </p:nvSpPr>
        <p:spPr bwMode="auto">
          <a:xfrm>
            <a:off x="0" y="1008637"/>
            <a:ext cx="7899400" cy="5029200"/>
          </a:xfrm>
          <a:prstGeom prst="rect">
            <a:avLst/>
          </a:prstGeom>
          <a:solidFill>
            <a:srgbClr val="F3F0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CCB6ACEA-978A-024D-88C7-05FFE9DF300D}"/>
              </a:ext>
            </a:extLst>
          </p:cNvPr>
          <p:cNvPicPr>
            <a:picLocks noChangeAspect="1"/>
          </p:cNvPicPr>
          <p:nvPr userDrawn="1"/>
        </p:nvPicPr>
        <p:blipFill>
          <a:blip r:embed="rId4"/>
          <a:srcRect/>
          <a:stretch/>
        </p:blipFill>
        <p:spPr>
          <a:xfrm>
            <a:off x="10749280" y="350658"/>
            <a:ext cx="1148366" cy="245496"/>
          </a:xfrm>
          <a:prstGeom prst="rect">
            <a:avLst/>
          </a:prstGeom>
        </p:spPr>
      </p:pic>
      <p:grpSp>
        <p:nvGrpSpPr>
          <p:cNvPr id="16" name="Group 15">
            <a:extLst>
              <a:ext uri="{FF2B5EF4-FFF2-40B4-BE49-F238E27FC236}">
                <a16:creationId xmlns:a16="http://schemas.microsoft.com/office/drawing/2014/main" id="{BABEC3BC-635B-6E7D-9AF6-9EF54B2A040A}"/>
              </a:ext>
            </a:extLst>
          </p:cNvPr>
          <p:cNvGrpSpPr/>
          <p:nvPr userDrawn="1"/>
        </p:nvGrpSpPr>
        <p:grpSpPr>
          <a:xfrm>
            <a:off x="9074751" y="308663"/>
            <a:ext cx="1364114" cy="329488"/>
            <a:chOff x="127122" y="0"/>
            <a:chExt cx="2542432" cy="614101"/>
          </a:xfrm>
        </p:grpSpPr>
        <p:sp>
          <p:nvSpPr>
            <p:cNvPr id="17" name="Rectangle 16">
              <a:extLst>
                <a:ext uri="{FF2B5EF4-FFF2-40B4-BE49-F238E27FC236}">
                  <a16:creationId xmlns:a16="http://schemas.microsoft.com/office/drawing/2014/main" id="{7FEE2F20-1451-60E7-125C-EAF54F11B98F}"/>
                </a:ext>
              </a:extLst>
            </p:cNvPr>
            <p:cNvSpPr/>
            <p:nvPr userDrawn="1"/>
          </p:nvSpPr>
          <p:spPr bwMode="auto">
            <a:xfrm>
              <a:off x="127122" y="0"/>
              <a:ext cx="2542432"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959954A8-B1B4-D87C-A5DF-F678543B45F2}"/>
                </a:ext>
              </a:extLst>
            </p:cNvPr>
            <p:cNvPicPr>
              <a:picLocks noChangeAspect="1"/>
            </p:cNvPicPr>
            <p:nvPr userDrawn="1"/>
          </p:nvPicPr>
          <p:blipFill>
            <a:blip/>
            <a:stretch>
              <a:fillRect/>
            </a:stretch>
          </p:blipFill>
          <p:spPr>
            <a:xfrm>
              <a:off x="366615" y="182798"/>
              <a:ext cx="2063444" cy="205983"/>
            </a:xfrm>
            <a:prstGeom prst="rect">
              <a:avLst/>
            </a:prstGeom>
          </p:spPr>
        </p:pic>
        <p:sp>
          <p:nvSpPr>
            <p:cNvPr id="19" name="Rectangle 18">
              <a:extLst>
                <a:ext uri="{FF2B5EF4-FFF2-40B4-BE49-F238E27FC236}">
                  <a16:creationId xmlns:a16="http://schemas.microsoft.com/office/drawing/2014/main" id="{C9BF6027-27F9-B665-0F49-9108D4AC2DBA}"/>
                </a:ext>
              </a:extLst>
            </p:cNvPr>
            <p:cNvSpPr/>
            <p:nvPr userDrawn="1"/>
          </p:nvSpPr>
          <p:spPr bwMode="auto">
            <a:xfrm>
              <a:off x="127122" y="568381"/>
              <a:ext cx="2542432"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343762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5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282430"/>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yellow and black horse&#10;&#10;Description automatically generated">
            <a:extLst>
              <a:ext uri="{FF2B5EF4-FFF2-40B4-BE49-F238E27FC236}">
                <a16:creationId xmlns:a16="http://schemas.microsoft.com/office/drawing/2014/main" id="{EBBD8CD0-503C-EBE5-0F28-4A02A1FD749E}"/>
              </a:ext>
            </a:extLst>
          </p:cNvPr>
          <p:cNvPicPr>
            <a:picLocks noChangeAspect="1"/>
          </p:cNvPicPr>
          <p:nvPr userDrawn="1"/>
        </p:nvPicPr>
        <p:blipFill>
          <a:blip r:embed="rId3">
            <a:alphaModFix amt="25000"/>
          </a:blip>
          <a:stretch>
            <a:fillRect/>
          </a:stretch>
        </p:blipFill>
        <p:spPr>
          <a:xfrm>
            <a:off x="10276237" y="6368474"/>
            <a:ext cx="1681300" cy="361940"/>
          </a:xfrm>
          <a:prstGeom prst="rect">
            <a:avLst/>
          </a:prstGeom>
        </p:spPr>
      </p:pic>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403310" y="647250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4B10E1D2-F5EC-324A-208E-64B7257B10C9}"/>
              </a:ext>
            </a:extLst>
          </p:cNvPr>
          <p:cNvSpPr/>
          <p:nvPr userDrawn="1"/>
        </p:nvSpPr>
        <p:spPr bwMode="auto">
          <a:xfrm>
            <a:off x="-1" y="1008637"/>
            <a:ext cx="12192000" cy="5029200"/>
          </a:xfrm>
          <a:prstGeom prst="rect">
            <a:avLst/>
          </a:prstGeom>
          <a:solidFill>
            <a:srgbClr val="F3F0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3D3E303A-7D71-F0FF-6A14-71E81C47A0E5}"/>
              </a:ext>
            </a:extLst>
          </p:cNvPr>
          <p:cNvPicPr>
            <a:picLocks noChangeAspect="1"/>
          </p:cNvPicPr>
          <p:nvPr userDrawn="1"/>
        </p:nvPicPr>
        <p:blipFill>
          <a:blip r:embed="rId4"/>
          <a:srcRect/>
          <a:stretch/>
        </p:blipFill>
        <p:spPr>
          <a:xfrm>
            <a:off x="10749280" y="350658"/>
            <a:ext cx="1148366" cy="245496"/>
          </a:xfrm>
          <a:prstGeom prst="rect">
            <a:avLst/>
          </a:prstGeom>
        </p:spPr>
      </p:pic>
      <p:grpSp>
        <p:nvGrpSpPr>
          <p:cNvPr id="15" name="Group 14">
            <a:extLst>
              <a:ext uri="{FF2B5EF4-FFF2-40B4-BE49-F238E27FC236}">
                <a16:creationId xmlns:a16="http://schemas.microsoft.com/office/drawing/2014/main" id="{9B6D1883-9050-01B0-60DD-B7BABDF7126A}"/>
              </a:ext>
            </a:extLst>
          </p:cNvPr>
          <p:cNvGrpSpPr/>
          <p:nvPr userDrawn="1"/>
        </p:nvGrpSpPr>
        <p:grpSpPr>
          <a:xfrm>
            <a:off x="9074751" y="308663"/>
            <a:ext cx="1364114" cy="329488"/>
            <a:chOff x="127122" y="0"/>
            <a:chExt cx="2542432" cy="614101"/>
          </a:xfrm>
        </p:grpSpPr>
        <p:sp>
          <p:nvSpPr>
            <p:cNvPr id="16" name="Rectangle 15">
              <a:extLst>
                <a:ext uri="{FF2B5EF4-FFF2-40B4-BE49-F238E27FC236}">
                  <a16:creationId xmlns:a16="http://schemas.microsoft.com/office/drawing/2014/main" id="{99985456-6286-2A46-6DA9-FD7DCABED8ED}"/>
                </a:ext>
              </a:extLst>
            </p:cNvPr>
            <p:cNvSpPr/>
            <p:nvPr userDrawn="1"/>
          </p:nvSpPr>
          <p:spPr bwMode="auto">
            <a:xfrm>
              <a:off x="127122" y="0"/>
              <a:ext cx="2542432"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E6035CBE-CF9B-0D79-84DA-06F73EC22305}"/>
                </a:ext>
              </a:extLst>
            </p:cNvPr>
            <p:cNvPicPr>
              <a:picLocks noChangeAspect="1"/>
            </p:cNvPicPr>
            <p:nvPr userDrawn="1"/>
          </p:nvPicPr>
          <p:blipFill>
            <a:blip/>
            <a:stretch>
              <a:fillRect/>
            </a:stretch>
          </p:blipFill>
          <p:spPr>
            <a:xfrm>
              <a:off x="366615" y="182798"/>
              <a:ext cx="2063444" cy="205983"/>
            </a:xfrm>
            <a:prstGeom prst="rect">
              <a:avLst/>
            </a:prstGeom>
          </p:spPr>
        </p:pic>
        <p:sp>
          <p:nvSpPr>
            <p:cNvPr id="18" name="Rectangle 17">
              <a:extLst>
                <a:ext uri="{FF2B5EF4-FFF2-40B4-BE49-F238E27FC236}">
                  <a16:creationId xmlns:a16="http://schemas.microsoft.com/office/drawing/2014/main" id="{E037CDE0-73DD-6518-1217-07D9CCE07701}"/>
                </a:ext>
              </a:extLst>
            </p:cNvPr>
            <p:cNvSpPr/>
            <p:nvPr userDrawn="1"/>
          </p:nvSpPr>
          <p:spPr bwMode="auto">
            <a:xfrm>
              <a:off x="127122" y="568381"/>
              <a:ext cx="2542432"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86595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6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03310" y="282430"/>
            <a:ext cx="8361027" cy="369332"/>
          </a:xfrm>
        </p:spPr>
        <p:txBody>
          <a:bodyPr/>
          <a:lstStyle>
            <a:lvl1pPr>
              <a:defRPr sz="2400" b="0" i="0">
                <a:solidFill>
                  <a:srgbClr val="D71E28"/>
                </a:solidFill>
                <a:latin typeface="+mj-lt"/>
                <a:cs typeface="Segoe UI Semibold" panose="020B0502040204020203" pitchFamily="34" charset="0"/>
              </a:defRPr>
            </a:lvl1pPr>
          </a:lstStyle>
          <a:p>
            <a:r>
              <a:rPr lang="en-US"/>
              <a:t>Click to edit Master title style</a:t>
            </a:r>
          </a:p>
        </p:txBody>
      </p:sp>
      <p:pic>
        <p:nvPicPr>
          <p:cNvPr id="4" name="Picture 3" descr="A yellow and white background&#10;&#10;Description automatically generated">
            <a:extLst>
              <a:ext uri="{FF2B5EF4-FFF2-40B4-BE49-F238E27FC236}">
                <a16:creationId xmlns:a16="http://schemas.microsoft.com/office/drawing/2014/main" id="{4845F619-25A9-DFE2-4524-06A9C9DC022A}"/>
              </a:ext>
            </a:extLst>
          </p:cNvPr>
          <p:cNvPicPr>
            <a:picLocks noChangeAspect="1"/>
          </p:cNvPicPr>
          <p:nvPr userDrawn="1"/>
        </p:nvPicPr>
        <p:blipFill>
          <a:blip r:embed="rId2"/>
          <a:stretch>
            <a:fillRect/>
          </a:stretch>
        </p:blipFill>
        <p:spPr>
          <a:xfrm rot="16200000">
            <a:off x="10763762" y="-1549896"/>
            <a:ext cx="571579" cy="2284897"/>
          </a:xfrm>
          <a:prstGeom prst="rect">
            <a:avLst/>
          </a:prstGeom>
        </p:spPr>
      </p:pic>
      <p:sp>
        <p:nvSpPr>
          <p:cNvPr id="10" name="Rectangle 9">
            <a:extLst>
              <a:ext uri="{FF2B5EF4-FFF2-40B4-BE49-F238E27FC236}">
                <a16:creationId xmlns:a16="http://schemas.microsoft.com/office/drawing/2014/main" id="{9AFEF09F-1BF7-DBA1-ACB4-C21C25F0EA3C}"/>
              </a:ext>
            </a:extLst>
          </p:cNvPr>
          <p:cNvSpPr/>
          <p:nvPr userDrawn="1"/>
        </p:nvSpPr>
        <p:spPr bwMode="auto">
          <a:xfrm>
            <a:off x="0" y="6812280"/>
            <a:ext cx="12192000"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7B01B9B8-FA56-0E74-77AB-163516C06B15}"/>
              </a:ext>
            </a:extLst>
          </p:cNvPr>
          <p:cNvSpPr>
            <a:spLocks noGrp="1"/>
          </p:cNvSpPr>
          <p:nvPr>
            <p:ph type="body" sz="quarter" idx="14" hasCustomPrompt="1"/>
          </p:nvPr>
        </p:nvSpPr>
        <p:spPr>
          <a:xfrm>
            <a:off x="403310" y="647250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lumMod val="50000"/>
                  </a:schemeClr>
                </a:solidFill>
                <a:latin typeface="+mn-lt"/>
                <a:cs typeface="Segoe UI" panose="020B0502040204020203" pitchFamily="34" charset="0"/>
              </a:defRPr>
            </a:lvl1pPr>
          </a:lstStyle>
          <a:p>
            <a:pPr lvl="0"/>
            <a:r>
              <a:rPr lang="en-US"/>
              <a:t>Microsoft confidential</a:t>
            </a:r>
          </a:p>
        </p:txBody>
      </p:sp>
      <p:sp>
        <p:nvSpPr>
          <p:cNvPr id="13" name="Rectangle 12">
            <a:extLst>
              <a:ext uri="{FF2B5EF4-FFF2-40B4-BE49-F238E27FC236}">
                <a16:creationId xmlns:a16="http://schemas.microsoft.com/office/drawing/2014/main" id="{569F8F80-1FE5-375F-F73A-5090860131C4}"/>
              </a:ext>
            </a:extLst>
          </p:cNvPr>
          <p:cNvSpPr/>
          <p:nvPr userDrawn="1"/>
        </p:nvSpPr>
        <p:spPr bwMode="auto">
          <a:xfrm>
            <a:off x="0" y="6720840"/>
            <a:ext cx="12192000" cy="91440"/>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3D3E303A-7D71-F0FF-6A14-71E81C47A0E5}"/>
              </a:ext>
            </a:extLst>
          </p:cNvPr>
          <p:cNvPicPr>
            <a:picLocks noChangeAspect="1"/>
          </p:cNvPicPr>
          <p:nvPr userDrawn="1"/>
        </p:nvPicPr>
        <p:blipFill>
          <a:blip r:embed="rId3"/>
          <a:srcRect/>
          <a:stretch/>
        </p:blipFill>
        <p:spPr>
          <a:xfrm>
            <a:off x="10749280" y="350658"/>
            <a:ext cx="1148366" cy="245496"/>
          </a:xfrm>
          <a:prstGeom prst="rect">
            <a:avLst/>
          </a:prstGeom>
        </p:spPr>
      </p:pic>
      <p:grpSp>
        <p:nvGrpSpPr>
          <p:cNvPr id="15" name="Group 14">
            <a:extLst>
              <a:ext uri="{FF2B5EF4-FFF2-40B4-BE49-F238E27FC236}">
                <a16:creationId xmlns:a16="http://schemas.microsoft.com/office/drawing/2014/main" id="{9B6D1883-9050-01B0-60DD-B7BABDF7126A}"/>
              </a:ext>
            </a:extLst>
          </p:cNvPr>
          <p:cNvGrpSpPr/>
          <p:nvPr userDrawn="1"/>
        </p:nvGrpSpPr>
        <p:grpSpPr>
          <a:xfrm>
            <a:off x="9074751" y="308663"/>
            <a:ext cx="1364114" cy="329488"/>
            <a:chOff x="127122" y="0"/>
            <a:chExt cx="2542432" cy="614101"/>
          </a:xfrm>
        </p:grpSpPr>
        <p:sp>
          <p:nvSpPr>
            <p:cNvPr id="16" name="Rectangle 15">
              <a:extLst>
                <a:ext uri="{FF2B5EF4-FFF2-40B4-BE49-F238E27FC236}">
                  <a16:creationId xmlns:a16="http://schemas.microsoft.com/office/drawing/2014/main" id="{99985456-6286-2A46-6DA9-FD7DCABED8ED}"/>
                </a:ext>
              </a:extLst>
            </p:cNvPr>
            <p:cNvSpPr/>
            <p:nvPr userDrawn="1"/>
          </p:nvSpPr>
          <p:spPr bwMode="auto">
            <a:xfrm>
              <a:off x="127122" y="0"/>
              <a:ext cx="2542432" cy="571579"/>
            </a:xfrm>
            <a:prstGeom prst="rect">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E6035CBE-CF9B-0D79-84DA-06F73EC22305}"/>
                </a:ext>
              </a:extLst>
            </p:cNvPr>
            <p:cNvPicPr>
              <a:picLocks noChangeAspect="1"/>
            </p:cNvPicPr>
            <p:nvPr userDrawn="1"/>
          </p:nvPicPr>
          <p:blipFill>
            <a:blip/>
            <a:stretch>
              <a:fillRect/>
            </a:stretch>
          </p:blipFill>
          <p:spPr>
            <a:xfrm>
              <a:off x="366615" y="182798"/>
              <a:ext cx="2063444" cy="205983"/>
            </a:xfrm>
            <a:prstGeom prst="rect">
              <a:avLst/>
            </a:prstGeom>
          </p:spPr>
        </p:pic>
        <p:sp>
          <p:nvSpPr>
            <p:cNvPr id="18" name="Rectangle 17">
              <a:extLst>
                <a:ext uri="{FF2B5EF4-FFF2-40B4-BE49-F238E27FC236}">
                  <a16:creationId xmlns:a16="http://schemas.microsoft.com/office/drawing/2014/main" id="{E037CDE0-73DD-6518-1217-07D9CCE07701}"/>
                </a:ext>
              </a:extLst>
            </p:cNvPr>
            <p:cNvSpPr/>
            <p:nvPr userDrawn="1"/>
          </p:nvSpPr>
          <p:spPr bwMode="auto">
            <a:xfrm>
              <a:off x="127122" y="568381"/>
              <a:ext cx="2542432" cy="45720"/>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87081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640622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40AAB-42E1-D35F-6000-8C4836D3D4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0A1C11-2AA9-A064-4B62-28A9587918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B5A8C2-BBA0-022C-630E-BFB08BAA3CF2}"/>
              </a:ext>
            </a:extLst>
          </p:cNvPr>
          <p:cNvSpPr>
            <a:spLocks noGrp="1"/>
          </p:cNvSpPr>
          <p:nvPr>
            <p:ph type="dt" sz="half" idx="10"/>
          </p:nvPr>
        </p:nvSpPr>
        <p:spPr/>
        <p:txBody>
          <a:bodyPr/>
          <a:lstStyle/>
          <a:p>
            <a:fld id="{154B60DA-67B8-4BC6-BDA1-CB045E84E127}" type="datetimeFigureOut">
              <a:rPr lang="en-US" smtClean="0"/>
              <a:t>4/15/2025</a:t>
            </a:fld>
            <a:endParaRPr lang="en-US"/>
          </a:p>
        </p:txBody>
      </p:sp>
      <p:sp>
        <p:nvSpPr>
          <p:cNvPr id="5" name="Footer Placeholder 4">
            <a:extLst>
              <a:ext uri="{FF2B5EF4-FFF2-40B4-BE49-F238E27FC236}">
                <a16:creationId xmlns:a16="http://schemas.microsoft.com/office/drawing/2014/main" id="{98B8EF7C-DDD2-CCBA-B795-F709903F3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D6C6D-03BD-7799-66CD-79BB6A8A8603}"/>
              </a:ext>
            </a:extLst>
          </p:cNvPr>
          <p:cNvSpPr>
            <a:spLocks noGrp="1"/>
          </p:cNvSpPr>
          <p:nvPr>
            <p:ph type="sldNum" sz="quarter" idx="12"/>
          </p:nvPr>
        </p:nvSpPr>
        <p:spPr/>
        <p:txBody>
          <a:bodyPr/>
          <a:lstStyle/>
          <a:p>
            <a:fld id="{169FDDC7-5CDD-443B-9B36-ABBEB342ED2C}" type="slidenum">
              <a:rPr lang="en-US" smtClean="0"/>
              <a:t>‹#›</a:t>
            </a:fld>
            <a:endParaRPr lang="en-US"/>
          </a:p>
        </p:txBody>
      </p:sp>
    </p:spTree>
    <p:extLst>
      <p:ext uri="{BB962C8B-B14F-4D97-AF65-F5344CB8AC3E}">
        <p14:creationId xmlns:p14="http://schemas.microsoft.com/office/powerpoint/2010/main" val="102524679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9A3A-6795-4A87-B9CA-F0BD83FB492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00FA353-FE20-4684-91B7-759532364FC6}"/>
              </a:ext>
            </a:extLst>
          </p:cNvPr>
          <p:cNvSpPr>
            <a:spLocks noGrp="1"/>
          </p:cNvSpPr>
          <p:nvPr>
            <p:ph sz="quarter" idx="10"/>
          </p:nvPr>
        </p:nvSpPr>
        <p:spPr>
          <a:xfrm>
            <a:off x="842963" y="15001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0487AD69-B5B1-4539-8291-F472C50BA9E7}"/>
              </a:ext>
            </a:extLst>
          </p:cNvPr>
          <p:cNvSpPr>
            <a:spLocks noGrp="1"/>
          </p:cNvSpPr>
          <p:nvPr>
            <p:ph sz="quarter" idx="11"/>
          </p:nvPr>
        </p:nvSpPr>
        <p:spPr>
          <a:xfrm>
            <a:off x="995363" y="1652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314ACDCD-DC66-4986-AC60-5400042B61DE}"/>
              </a:ext>
            </a:extLst>
          </p:cNvPr>
          <p:cNvSpPr>
            <a:spLocks noGrp="1"/>
          </p:cNvSpPr>
          <p:nvPr>
            <p:ph sz="quarter" idx="12"/>
          </p:nvPr>
        </p:nvSpPr>
        <p:spPr>
          <a:xfrm>
            <a:off x="1147763" y="1804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59CE0E85-89A1-4781-A6A5-65DA9BB2BEE8}"/>
              </a:ext>
            </a:extLst>
          </p:cNvPr>
          <p:cNvSpPr>
            <a:spLocks noGrp="1"/>
          </p:cNvSpPr>
          <p:nvPr>
            <p:ph sz="quarter" idx="13"/>
          </p:nvPr>
        </p:nvSpPr>
        <p:spPr>
          <a:xfrm>
            <a:off x="1300163" y="19573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CF79FF24-9676-48F4-AEAB-0FFA1604E297}"/>
              </a:ext>
            </a:extLst>
          </p:cNvPr>
          <p:cNvSpPr>
            <a:spLocks noGrp="1"/>
          </p:cNvSpPr>
          <p:nvPr>
            <p:ph sz="quarter" idx="14"/>
          </p:nvPr>
        </p:nvSpPr>
        <p:spPr>
          <a:xfrm>
            <a:off x="1452563" y="21097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BA2D3CEF-10A9-4FE3-8FA8-B717AF8050A7}"/>
              </a:ext>
            </a:extLst>
          </p:cNvPr>
          <p:cNvSpPr>
            <a:spLocks noGrp="1"/>
          </p:cNvSpPr>
          <p:nvPr>
            <p:ph sz="quarter" idx="15"/>
          </p:nvPr>
        </p:nvSpPr>
        <p:spPr>
          <a:xfrm>
            <a:off x="1604963" y="22621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86168A4-E5A2-4E96-914E-C679AEDCC8BF}"/>
              </a:ext>
            </a:extLst>
          </p:cNvPr>
          <p:cNvSpPr>
            <a:spLocks noGrp="1"/>
          </p:cNvSpPr>
          <p:nvPr>
            <p:ph sz="quarter" idx="16"/>
          </p:nvPr>
        </p:nvSpPr>
        <p:spPr>
          <a:xfrm>
            <a:off x="1757363" y="2414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928A4DB-DB61-456C-9782-0CB35FDFA784}"/>
              </a:ext>
            </a:extLst>
          </p:cNvPr>
          <p:cNvSpPr>
            <a:spLocks noGrp="1"/>
          </p:cNvSpPr>
          <p:nvPr>
            <p:ph sz="quarter" idx="17"/>
          </p:nvPr>
        </p:nvSpPr>
        <p:spPr>
          <a:xfrm>
            <a:off x="1909763" y="2566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F9566F26-BED2-4DEC-8BC1-5F17E17476F7}"/>
              </a:ext>
            </a:extLst>
          </p:cNvPr>
          <p:cNvSpPr>
            <a:spLocks noGrp="1"/>
          </p:cNvSpPr>
          <p:nvPr>
            <p:ph sz="quarter" idx="18"/>
          </p:nvPr>
        </p:nvSpPr>
        <p:spPr>
          <a:xfrm>
            <a:off x="2062163" y="27193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A751370-D3DB-46EA-B85C-5D678465A3EC}"/>
              </a:ext>
            </a:extLst>
          </p:cNvPr>
          <p:cNvSpPr>
            <a:spLocks noGrp="1"/>
          </p:cNvSpPr>
          <p:nvPr>
            <p:ph sz="quarter" idx="19"/>
          </p:nvPr>
        </p:nvSpPr>
        <p:spPr>
          <a:xfrm>
            <a:off x="2214563" y="28717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85662D3A-F29C-4EA8-AF59-929D6111C764}"/>
              </a:ext>
            </a:extLst>
          </p:cNvPr>
          <p:cNvSpPr>
            <a:spLocks noGrp="1"/>
          </p:cNvSpPr>
          <p:nvPr>
            <p:ph sz="quarter" idx="20"/>
          </p:nvPr>
        </p:nvSpPr>
        <p:spPr>
          <a:xfrm>
            <a:off x="5943600" y="1957388"/>
            <a:ext cx="2586038"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0FA2D0A6-AEE0-469C-92DE-1E4E6018A3B2}"/>
              </a:ext>
            </a:extLst>
          </p:cNvPr>
          <p:cNvSpPr>
            <a:spLocks noGrp="1"/>
          </p:cNvSpPr>
          <p:nvPr>
            <p:ph sz="quarter" idx="21"/>
          </p:nvPr>
        </p:nvSpPr>
        <p:spPr>
          <a:xfrm>
            <a:off x="7458075" y="2871788"/>
            <a:ext cx="2143125" cy="101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482865A8-EAD4-44CF-AB81-EE67FB1C7A93}"/>
              </a:ext>
            </a:extLst>
          </p:cNvPr>
          <p:cNvSpPr>
            <a:spLocks noGrp="1"/>
          </p:cNvSpPr>
          <p:nvPr>
            <p:ph sz="quarter" idx="22"/>
          </p:nvPr>
        </p:nvSpPr>
        <p:spPr>
          <a:xfrm>
            <a:off x="995363" y="1652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973AE6C7-371F-41FB-9973-9CAD52D20073}"/>
              </a:ext>
            </a:extLst>
          </p:cNvPr>
          <p:cNvSpPr>
            <a:spLocks noGrp="1"/>
          </p:cNvSpPr>
          <p:nvPr>
            <p:ph sz="quarter" idx="23"/>
          </p:nvPr>
        </p:nvSpPr>
        <p:spPr>
          <a:xfrm>
            <a:off x="1147763" y="1804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70ADB6BF-605B-493A-A940-A7B27104B4B0}"/>
              </a:ext>
            </a:extLst>
          </p:cNvPr>
          <p:cNvSpPr>
            <a:spLocks noGrp="1"/>
          </p:cNvSpPr>
          <p:nvPr>
            <p:ph sz="quarter" idx="24"/>
          </p:nvPr>
        </p:nvSpPr>
        <p:spPr>
          <a:xfrm>
            <a:off x="1300163" y="19573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7EC3ED71-FBB7-4954-A5D5-12D43ADAB6F7}"/>
              </a:ext>
            </a:extLst>
          </p:cNvPr>
          <p:cNvSpPr>
            <a:spLocks noGrp="1"/>
          </p:cNvSpPr>
          <p:nvPr>
            <p:ph sz="quarter" idx="25"/>
          </p:nvPr>
        </p:nvSpPr>
        <p:spPr>
          <a:xfrm>
            <a:off x="1452563" y="21097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3">
            <a:extLst>
              <a:ext uri="{FF2B5EF4-FFF2-40B4-BE49-F238E27FC236}">
                <a16:creationId xmlns:a16="http://schemas.microsoft.com/office/drawing/2014/main" id="{3351ABE0-54C2-48E1-8E20-40089A88EF00}"/>
              </a:ext>
            </a:extLst>
          </p:cNvPr>
          <p:cNvSpPr>
            <a:spLocks noGrp="1"/>
          </p:cNvSpPr>
          <p:nvPr>
            <p:ph sz="quarter" idx="26"/>
          </p:nvPr>
        </p:nvSpPr>
        <p:spPr>
          <a:xfrm>
            <a:off x="1604963" y="22621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F64EC336-5BBA-49CA-A23E-EBFE9A8F42C4}"/>
              </a:ext>
            </a:extLst>
          </p:cNvPr>
          <p:cNvSpPr>
            <a:spLocks noGrp="1"/>
          </p:cNvSpPr>
          <p:nvPr>
            <p:ph sz="quarter" idx="27"/>
          </p:nvPr>
        </p:nvSpPr>
        <p:spPr>
          <a:xfrm>
            <a:off x="1757363" y="2414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14">
            <a:extLst>
              <a:ext uri="{FF2B5EF4-FFF2-40B4-BE49-F238E27FC236}">
                <a16:creationId xmlns:a16="http://schemas.microsoft.com/office/drawing/2014/main" id="{9A10D843-BFB6-4E8A-8700-57EDF26E0F11}"/>
              </a:ext>
            </a:extLst>
          </p:cNvPr>
          <p:cNvSpPr>
            <a:spLocks noGrp="1"/>
          </p:cNvSpPr>
          <p:nvPr>
            <p:ph sz="quarter" idx="28"/>
          </p:nvPr>
        </p:nvSpPr>
        <p:spPr>
          <a:xfrm>
            <a:off x="6096000" y="2109788"/>
            <a:ext cx="2586038"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16">
            <a:extLst>
              <a:ext uri="{FF2B5EF4-FFF2-40B4-BE49-F238E27FC236}">
                <a16:creationId xmlns:a16="http://schemas.microsoft.com/office/drawing/2014/main" id="{A43AFBDC-7D77-486D-95FB-38A2132A93F7}"/>
              </a:ext>
            </a:extLst>
          </p:cNvPr>
          <p:cNvSpPr>
            <a:spLocks noGrp="1"/>
          </p:cNvSpPr>
          <p:nvPr>
            <p:ph sz="quarter" idx="29"/>
          </p:nvPr>
        </p:nvSpPr>
        <p:spPr>
          <a:xfrm>
            <a:off x="7610475" y="3024188"/>
            <a:ext cx="2143125" cy="101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3">
            <a:extLst>
              <a:ext uri="{FF2B5EF4-FFF2-40B4-BE49-F238E27FC236}">
                <a16:creationId xmlns:a16="http://schemas.microsoft.com/office/drawing/2014/main" id="{F67206CF-7F64-4ED5-8C6E-DD739FF7879F}"/>
              </a:ext>
            </a:extLst>
          </p:cNvPr>
          <p:cNvSpPr>
            <a:spLocks noGrp="1"/>
          </p:cNvSpPr>
          <p:nvPr>
            <p:ph sz="quarter" idx="30"/>
          </p:nvPr>
        </p:nvSpPr>
        <p:spPr>
          <a:xfrm>
            <a:off x="1147763" y="1804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Content Placeholder 3">
            <a:extLst>
              <a:ext uri="{FF2B5EF4-FFF2-40B4-BE49-F238E27FC236}">
                <a16:creationId xmlns:a16="http://schemas.microsoft.com/office/drawing/2014/main" id="{25CF1BF7-D15A-4465-A65C-AE170F7E5891}"/>
              </a:ext>
            </a:extLst>
          </p:cNvPr>
          <p:cNvSpPr>
            <a:spLocks noGrp="1"/>
          </p:cNvSpPr>
          <p:nvPr>
            <p:ph sz="quarter" idx="31"/>
          </p:nvPr>
        </p:nvSpPr>
        <p:spPr>
          <a:xfrm>
            <a:off x="1300163" y="19573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Content Placeholder 3">
            <a:extLst>
              <a:ext uri="{FF2B5EF4-FFF2-40B4-BE49-F238E27FC236}">
                <a16:creationId xmlns:a16="http://schemas.microsoft.com/office/drawing/2014/main" id="{A74D3254-581F-4BAC-93AA-1278DC902F84}"/>
              </a:ext>
            </a:extLst>
          </p:cNvPr>
          <p:cNvSpPr>
            <a:spLocks noGrp="1"/>
          </p:cNvSpPr>
          <p:nvPr>
            <p:ph sz="quarter" idx="32"/>
          </p:nvPr>
        </p:nvSpPr>
        <p:spPr>
          <a:xfrm>
            <a:off x="1452563" y="21097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Content Placeholder 3">
            <a:extLst>
              <a:ext uri="{FF2B5EF4-FFF2-40B4-BE49-F238E27FC236}">
                <a16:creationId xmlns:a16="http://schemas.microsoft.com/office/drawing/2014/main" id="{6215FE30-6FEB-4103-8447-E839D37911FF}"/>
              </a:ext>
            </a:extLst>
          </p:cNvPr>
          <p:cNvSpPr>
            <a:spLocks noGrp="1"/>
          </p:cNvSpPr>
          <p:nvPr>
            <p:ph sz="quarter" idx="33"/>
          </p:nvPr>
        </p:nvSpPr>
        <p:spPr>
          <a:xfrm>
            <a:off x="1604963" y="22621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Content Placeholder 3">
            <a:extLst>
              <a:ext uri="{FF2B5EF4-FFF2-40B4-BE49-F238E27FC236}">
                <a16:creationId xmlns:a16="http://schemas.microsoft.com/office/drawing/2014/main" id="{12635F37-2680-46B4-82EC-70F1BAAC3E1A}"/>
              </a:ext>
            </a:extLst>
          </p:cNvPr>
          <p:cNvSpPr>
            <a:spLocks noGrp="1"/>
          </p:cNvSpPr>
          <p:nvPr>
            <p:ph sz="quarter" idx="34"/>
          </p:nvPr>
        </p:nvSpPr>
        <p:spPr>
          <a:xfrm>
            <a:off x="1757363" y="24145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3">
            <a:extLst>
              <a:ext uri="{FF2B5EF4-FFF2-40B4-BE49-F238E27FC236}">
                <a16:creationId xmlns:a16="http://schemas.microsoft.com/office/drawing/2014/main" id="{403749B3-F7DE-4CAA-81B1-C6AE0CE36131}"/>
              </a:ext>
            </a:extLst>
          </p:cNvPr>
          <p:cNvSpPr>
            <a:spLocks noGrp="1"/>
          </p:cNvSpPr>
          <p:nvPr>
            <p:ph sz="quarter" idx="35"/>
          </p:nvPr>
        </p:nvSpPr>
        <p:spPr>
          <a:xfrm>
            <a:off x="1909763" y="2566988"/>
            <a:ext cx="1514475" cy="4321183"/>
          </a:xfrm>
        </p:spPr>
        <p:txBody>
          <a:bodyPr/>
          <a:lstStyle>
            <a:lvl1pPr>
              <a:defRPr b="1"/>
            </a:lvl1pPr>
            <a:lvl2pPr>
              <a:defRPr b="1"/>
            </a:lvl2pPr>
            <a:lvl3pPr>
              <a:defRPr b="1"/>
            </a:lvl3pPr>
            <a:lvl4pPr>
              <a:defRPr b="1"/>
            </a:lvl4pPr>
            <a:lvl5pPr>
              <a:defRPr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ntent Placeholder 14">
            <a:extLst>
              <a:ext uri="{FF2B5EF4-FFF2-40B4-BE49-F238E27FC236}">
                <a16:creationId xmlns:a16="http://schemas.microsoft.com/office/drawing/2014/main" id="{80D71ABA-0FB5-49F6-8DA6-B0AE1FFE935D}"/>
              </a:ext>
            </a:extLst>
          </p:cNvPr>
          <p:cNvSpPr>
            <a:spLocks noGrp="1"/>
          </p:cNvSpPr>
          <p:nvPr>
            <p:ph sz="quarter" idx="36"/>
          </p:nvPr>
        </p:nvSpPr>
        <p:spPr>
          <a:xfrm>
            <a:off x="6248400" y="2262188"/>
            <a:ext cx="2586038" cy="60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ntent Placeholder 16">
            <a:extLst>
              <a:ext uri="{FF2B5EF4-FFF2-40B4-BE49-F238E27FC236}">
                <a16:creationId xmlns:a16="http://schemas.microsoft.com/office/drawing/2014/main" id="{EED1B608-0553-4C67-8F35-A01D51AF57AF}"/>
              </a:ext>
            </a:extLst>
          </p:cNvPr>
          <p:cNvSpPr>
            <a:spLocks noGrp="1"/>
          </p:cNvSpPr>
          <p:nvPr>
            <p:ph sz="quarter" idx="37"/>
          </p:nvPr>
        </p:nvSpPr>
        <p:spPr>
          <a:xfrm>
            <a:off x="7762875" y="3176588"/>
            <a:ext cx="2143125" cy="101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34">
            <a:extLst>
              <a:ext uri="{FF2B5EF4-FFF2-40B4-BE49-F238E27FC236}">
                <a16:creationId xmlns:a16="http://schemas.microsoft.com/office/drawing/2014/main" id="{4F64EEAB-0398-4578-BFD0-3D8ED72627BC}"/>
              </a:ext>
            </a:extLst>
          </p:cNvPr>
          <p:cNvSpPr>
            <a:spLocks noGrp="1"/>
          </p:cNvSpPr>
          <p:nvPr>
            <p:ph sz="quarter" idx="38"/>
          </p:nvPr>
        </p:nvSpPr>
        <p:spPr>
          <a:xfrm>
            <a:off x="6819900" y="4857750"/>
            <a:ext cx="20145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Content Placeholder 34">
            <a:extLst>
              <a:ext uri="{FF2B5EF4-FFF2-40B4-BE49-F238E27FC236}">
                <a16:creationId xmlns:a16="http://schemas.microsoft.com/office/drawing/2014/main" id="{1724ABBB-4FB5-4242-8BF6-427C6719CFDC}"/>
              </a:ext>
            </a:extLst>
          </p:cNvPr>
          <p:cNvSpPr>
            <a:spLocks noGrp="1"/>
          </p:cNvSpPr>
          <p:nvPr>
            <p:ph sz="quarter" idx="39"/>
          </p:nvPr>
        </p:nvSpPr>
        <p:spPr>
          <a:xfrm>
            <a:off x="6972300" y="5010150"/>
            <a:ext cx="20145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Content Placeholder 34">
            <a:extLst>
              <a:ext uri="{FF2B5EF4-FFF2-40B4-BE49-F238E27FC236}">
                <a16:creationId xmlns:a16="http://schemas.microsoft.com/office/drawing/2014/main" id="{3A331672-B3EF-47C1-80F0-57121D30A0FE}"/>
              </a:ext>
            </a:extLst>
          </p:cNvPr>
          <p:cNvSpPr>
            <a:spLocks noGrp="1"/>
          </p:cNvSpPr>
          <p:nvPr>
            <p:ph sz="quarter" idx="40"/>
          </p:nvPr>
        </p:nvSpPr>
        <p:spPr>
          <a:xfrm>
            <a:off x="7124700" y="5162550"/>
            <a:ext cx="201453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7311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theme" Target="../theme/theme10.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image" Target="../media/image1.emf"/><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8" Type="http://schemas.openxmlformats.org/officeDocument/2006/relationships/slideLayout" Target="../slideLayouts/slideLayout121.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theme" Target="../theme/theme2.xml"/><Relationship Id="rId20" Type="http://schemas.openxmlformats.org/officeDocument/2006/relationships/slideLayout" Target="../slideLayouts/slideLayout133.xml"/><Relationship Id="rId41" Type="http://schemas.openxmlformats.org/officeDocument/2006/relationships/slideLayout" Target="../slideLayouts/slideLayout1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image" Target="../media/image28.emf"/><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theme" Target="../theme/theme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theme" Target="../theme/theme4.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image" Target="../media/image47.png"/><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image" Target="../media/image46.emf"/><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theme" Target="../theme/theme5.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34" Type="http://schemas.openxmlformats.org/officeDocument/2006/relationships/image" Target="../media/image1.emf"/><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theme" Target="../theme/theme6.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8" Type="http://schemas.openxmlformats.org/officeDocument/2006/relationships/slideLayout" Target="../slideLayouts/slideLayout22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6.xml"/><Relationship Id="rId7" Type="http://schemas.openxmlformats.org/officeDocument/2006/relationships/image" Target="../media/image1.emf"/><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theme" Target="../theme/theme7.xml"/><Relationship Id="rId5" Type="http://schemas.openxmlformats.org/officeDocument/2006/relationships/slideLayout" Target="../slideLayouts/slideLayout258.xml"/><Relationship Id="rId4" Type="http://schemas.openxmlformats.org/officeDocument/2006/relationships/slideLayout" Target="../slideLayouts/slideLayout2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theme" Target="../theme/theme8.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6" Type="http://schemas.openxmlformats.org/officeDocument/2006/relationships/image" Target="../media/image63.emf"/><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5" Type="http://schemas.openxmlformats.org/officeDocument/2006/relationships/oleObject" Target="../embeddings/oleObject2.bin"/><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tags" Target="../tags/tag3.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296.xml"/><Relationship Id="rId21" Type="http://schemas.openxmlformats.org/officeDocument/2006/relationships/slideLayout" Target="../slideLayouts/slideLayout291.xml"/><Relationship Id="rId42" Type="http://schemas.openxmlformats.org/officeDocument/2006/relationships/slideLayout" Target="../slideLayouts/slideLayout312.xml"/><Relationship Id="rId47" Type="http://schemas.openxmlformats.org/officeDocument/2006/relationships/slideLayout" Target="../slideLayouts/slideLayout317.xml"/><Relationship Id="rId63" Type="http://schemas.openxmlformats.org/officeDocument/2006/relationships/slideLayout" Target="../slideLayouts/slideLayout333.xml"/><Relationship Id="rId68" Type="http://schemas.openxmlformats.org/officeDocument/2006/relationships/slideLayout" Target="../slideLayouts/slideLayout338.xml"/><Relationship Id="rId84" Type="http://schemas.openxmlformats.org/officeDocument/2006/relationships/image" Target="../media/image1.emf"/><Relationship Id="rId16" Type="http://schemas.openxmlformats.org/officeDocument/2006/relationships/slideLayout" Target="../slideLayouts/slideLayout286.xml"/><Relationship Id="rId11" Type="http://schemas.openxmlformats.org/officeDocument/2006/relationships/slideLayout" Target="../slideLayouts/slideLayout281.xml"/><Relationship Id="rId32" Type="http://schemas.openxmlformats.org/officeDocument/2006/relationships/slideLayout" Target="../slideLayouts/slideLayout302.xml"/><Relationship Id="rId37" Type="http://schemas.openxmlformats.org/officeDocument/2006/relationships/slideLayout" Target="../slideLayouts/slideLayout307.xml"/><Relationship Id="rId53" Type="http://schemas.openxmlformats.org/officeDocument/2006/relationships/slideLayout" Target="../slideLayouts/slideLayout323.xml"/><Relationship Id="rId58" Type="http://schemas.openxmlformats.org/officeDocument/2006/relationships/slideLayout" Target="../slideLayouts/slideLayout328.xml"/><Relationship Id="rId74" Type="http://schemas.openxmlformats.org/officeDocument/2006/relationships/slideLayout" Target="../slideLayouts/slideLayout344.xml"/><Relationship Id="rId79" Type="http://schemas.openxmlformats.org/officeDocument/2006/relationships/slideLayout" Target="../slideLayouts/slideLayout349.xml"/><Relationship Id="rId5" Type="http://schemas.openxmlformats.org/officeDocument/2006/relationships/slideLayout" Target="../slideLayouts/slideLayout275.xml"/><Relationship Id="rId61" Type="http://schemas.openxmlformats.org/officeDocument/2006/relationships/slideLayout" Target="../slideLayouts/slideLayout331.xml"/><Relationship Id="rId82" Type="http://schemas.openxmlformats.org/officeDocument/2006/relationships/slideLayout" Target="../slideLayouts/slideLayout352.xml"/><Relationship Id="rId19" Type="http://schemas.openxmlformats.org/officeDocument/2006/relationships/slideLayout" Target="../slideLayouts/slideLayout28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 Id="rId35" Type="http://schemas.openxmlformats.org/officeDocument/2006/relationships/slideLayout" Target="../slideLayouts/slideLayout305.xml"/><Relationship Id="rId43" Type="http://schemas.openxmlformats.org/officeDocument/2006/relationships/slideLayout" Target="../slideLayouts/slideLayout313.xml"/><Relationship Id="rId48" Type="http://schemas.openxmlformats.org/officeDocument/2006/relationships/slideLayout" Target="../slideLayouts/slideLayout318.xml"/><Relationship Id="rId56" Type="http://schemas.openxmlformats.org/officeDocument/2006/relationships/slideLayout" Target="../slideLayouts/slideLayout326.xml"/><Relationship Id="rId64" Type="http://schemas.openxmlformats.org/officeDocument/2006/relationships/slideLayout" Target="../slideLayouts/slideLayout334.xml"/><Relationship Id="rId69" Type="http://schemas.openxmlformats.org/officeDocument/2006/relationships/slideLayout" Target="../slideLayouts/slideLayout339.xml"/><Relationship Id="rId77" Type="http://schemas.openxmlformats.org/officeDocument/2006/relationships/slideLayout" Target="../slideLayouts/slideLayout347.xml"/><Relationship Id="rId8" Type="http://schemas.openxmlformats.org/officeDocument/2006/relationships/slideLayout" Target="../slideLayouts/slideLayout278.xml"/><Relationship Id="rId51" Type="http://schemas.openxmlformats.org/officeDocument/2006/relationships/slideLayout" Target="../slideLayouts/slideLayout321.xml"/><Relationship Id="rId72" Type="http://schemas.openxmlformats.org/officeDocument/2006/relationships/slideLayout" Target="../slideLayouts/slideLayout342.xml"/><Relationship Id="rId80" Type="http://schemas.openxmlformats.org/officeDocument/2006/relationships/slideLayout" Target="../slideLayouts/slideLayout350.xml"/><Relationship Id="rId3" Type="http://schemas.openxmlformats.org/officeDocument/2006/relationships/slideLayout" Target="../slideLayouts/slideLayout273.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33" Type="http://schemas.openxmlformats.org/officeDocument/2006/relationships/slideLayout" Target="../slideLayouts/slideLayout303.xml"/><Relationship Id="rId38" Type="http://schemas.openxmlformats.org/officeDocument/2006/relationships/slideLayout" Target="../slideLayouts/slideLayout308.xml"/><Relationship Id="rId46" Type="http://schemas.openxmlformats.org/officeDocument/2006/relationships/slideLayout" Target="../slideLayouts/slideLayout316.xml"/><Relationship Id="rId59" Type="http://schemas.openxmlformats.org/officeDocument/2006/relationships/slideLayout" Target="../slideLayouts/slideLayout329.xml"/><Relationship Id="rId67" Type="http://schemas.openxmlformats.org/officeDocument/2006/relationships/slideLayout" Target="../slideLayouts/slideLayout337.xml"/><Relationship Id="rId20" Type="http://schemas.openxmlformats.org/officeDocument/2006/relationships/slideLayout" Target="../slideLayouts/slideLayout290.xml"/><Relationship Id="rId41" Type="http://schemas.openxmlformats.org/officeDocument/2006/relationships/slideLayout" Target="../slideLayouts/slideLayout311.xml"/><Relationship Id="rId54" Type="http://schemas.openxmlformats.org/officeDocument/2006/relationships/slideLayout" Target="../slideLayouts/slideLayout324.xml"/><Relationship Id="rId62" Type="http://schemas.openxmlformats.org/officeDocument/2006/relationships/slideLayout" Target="../slideLayouts/slideLayout332.xml"/><Relationship Id="rId70" Type="http://schemas.openxmlformats.org/officeDocument/2006/relationships/slideLayout" Target="../slideLayouts/slideLayout340.xml"/><Relationship Id="rId75" Type="http://schemas.openxmlformats.org/officeDocument/2006/relationships/slideLayout" Target="../slideLayouts/slideLayout345.xml"/><Relationship Id="rId83" Type="http://schemas.openxmlformats.org/officeDocument/2006/relationships/theme" Target="../theme/theme9.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36" Type="http://schemas.openxmlformats.org/officeDocument/2006/relationships/slideLayout" Target="../slideLayouts/slideLayout306.xml"/><Relationship Id="rId49" Type="http://schemas.openxmlformats.org/officeDocument/2006/relationships/slideLayout" Target="../slideLayouts/slideLayout319.xml"/><Relationship Id="rId57" Type="http://schemas.openxmlformats.org/officeDocument/2006/relationships/slideLayout" Target="../slideLayouts/slideLayout327.xml"/><Relationship Id="rId10" Type="http://schemas.openxmlformats.org/officeDocument/2006/relationships/slideLayout" Target="../slideLayouts/slideLayout280.xml"/><Relationship Id="rId31" Type="http://schemas.openxmlformats.org/officeDocument/2006/relationships/slideLayout" Target="../slideLayouts/slideLayout301.xml"/><Relationship Id="rId44" Type="http://schemas.openxmlformats.org/officeDocument/2006/relationships/slideLayout" Target="../slideLayouts/slideLayout314.xml"/><Relationship Id="rId52" Type="http://schemas.openxmlformats.org/officeDocument/2006/relationships/slideLayout" Target="../slideLayouts/slideLayout322.xml"/><Relationship Id="rId60" Type="http://schemas.openxmlformats.org/officeDocument/2006/relationships/slideLayout" Target="../slideLayouts/slideLayout330.xml"/><Relationship Id="rId65" Type="http://schemas.openxmlformats.org/officeDocument/2006/relationships/slideLayout" Target="../slideLayouts/slideLayout335.xml"/><Relationship Id="rId73" Type="http://schemas.openxmlformats.org/officeDocument/2006/relationships/slideLayout" Target="../slideLayouts/slideLayout343.xml"/><Relationship Id="rId78" Type="http://schemas.openxmlformats.org/officeDocument/2006/relationships/slideLayout" Target="../slideLayouts/slideLayout348.xml"/><Relationship Id="rId81" Type="http://schemas.openxmlformats.org/officeDocument/2006/relationships/slideLayout" Target="../slideLayouts/slideLayout351.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9" Type="http://schemas.openxmlformats.org/officeDocument/2006/relationships/slideLayout" Target="../slideLayouts/slideLayout309.xml"/><Relationship Id="rId34" Type="http://schemas.openxmlformats.org/officeDocument/2006/relationships/slideLayout" Target="../slideLayouts/slideLayout304.xml"/><Relationship Id="rId50" Type="http://schemas.openxmlformats.org/officeDocument/2006/relationships/slideLayout" Target="../slideLayouts/slideLayout320.xml"/><Relationship Id="rId55" Type="http://schemas.openxmlformats.org/officeDocument/2006/relationships/slideLayout" Target="../slideLayouts/slideLayout325.xml"/><Relationship Id="rId76" Type="http://schemas.openxmlformats.org/officeDocument/2006/relationships/slideLayout" Target="../slideLayouts/slideLayout346.xml"/><Relationship Id="rId7" Type="http://schemas.openxmlformats.org/officeDocument/2006/relationships/slideLayout" Target="../slideLayouts/slideLayout277.xml"/><Relationship Id="rId71" Type="http://schemas.openxmlformats.org/officeDocument/2006/relationships/slideLayout" Target="../slideLayouts/slideLayout341.xml"/><Relationship Id="rId2" Type="http://schemas.openxmlformats.org/officeDocument/2006/relationships/slideLayout" Target="../slideLayouts/slideLayout272.xml"/><Relationship Id="rId29" Type="http://schemas.openxmlformats.org/officeDocument/2006/relationships/slideLayout" Target="../slideLayouts/slideLayout299.xml"/><Relationship Id="rId24" Type="http://schemas.openxmlformats.org/officeDocument/2006/relationships/slideLayout" Target="../slideLayouts/slideLayout294.xml"/><Relationship Id="rId40" Type="http://schemas.openxmlformats.org/officeDocument/2006/relationships/slideLayout" Target="../slideLayouts/slideLayout310.xml"/><Relationship Id="rId45" Type="http://schemas.openxmlformats.org/officeDocument/2006/relationships/slideLayout" Target="../slideLayouts/slideLayout315.xml"/><Relationship Id="rId66" Type="http://schemas.openxmlformats.org/officeDocument/2006/relationships/slideLayout" Target="../slideLayouts/slideLayout3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8" name="Flowchart: Connector 7">
            <a:extLst>
              <a:ext uri="{FF2B5EF4-FFF2-40B4-BE49-F238E27FC236}">
                <a16:creationId xmlns:a16="http://schemas.microsoft.com/office/drawing/2014/main" id="{E8D03263-373F-7135-5033-5AAD5F5082CE}"/>
              </a:ext>
            </a:extLst>
          </p:cNvPr>
          <p:cNvSpPr/>
          <p:nvPr userDrawn="1"/>
        </p:nvSpPr>
        <p:spPr bwMode="auto">
          <a:xfrm>
            <a:off x="12323297" y="196948"/>
            <a:ext cx="457200" cy="457200"/>
          </a:xfrm>
          <a:prstGeom prst="flowChartConnector">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Connector 33">
            <a:extLst>
              <a:ext uri="{FF2B5EF4-FFF2-40B4-BE49-F238E27FC236}">
                <a16:creationId xmlns:a16="http://schemas.microsoft.com/office/drawing/2014/main" id="{0073DFF2-23A3-5111-AA43-2EBDA31E5AF7}"/>
              </a:ext>
            </a:extLst>
          </p:cNvPr>
          <p:cNvSpPr/>
          <p:nvPr userDrawn="1"/>
        </p:nvSpPr>
        <p:spPr bwMode="auto">
          <a:xfrm>
            <a:off x="12323297" y="779702"/>
            <a:ext cx="457200" cy="457200"/>
          </a:xfrm>
          <a:prstGeom prst="flowChartConnector">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Flowchart: Connector 34">
            <a:extLst>
              <a:ext uri="{FF2B5EF4-FFF2-40B4-BE49-F238E27FC236}">
                <a16:creationId xmlns:a16="http://schemas.microsoft.com/office/drawing/2014/main" id="{2F10E68F-9AC9-8CC8-C899-C8781266C573}"/>
              </a:ext>
            </a:extLst>
          </p:cNvPr>
          <p:cNvSpPr/>
          <p:nvPr userDrawn="1"/>
        </p:nvSpPr>
        <p:spPr bwMode="auto">
          <a:xfrm>
            <a:off x="12323297" y="1362456"/>
            <a:ext cx="457200" cy="457200"/>
          </a:xfrm>
          <a:prstGeom prst="flowChartConnector">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69BE7AED-046D-2CA3-9C3A-13116E4DB55C}"/>
              </a:ext>
            </a:extLst>
          </p:cNvPr>
          <p:cNvSpPr txBox="1"/>
          <p:nvPr userDrawn="1"/>
        </p:nvSpPr>
        <p:spPr>
          <a:xfrm>
            <a:off x="10597994" y="6616465"/>
            <a:ext cx="1590958" cy="138499"/>
          </a:xfrm>
          <a:prstGeom prst="rect">
            <a:avLst/>
          </a:prstGeom>
          <a:noFill/>
        </p:spPr>
        <p:txBody>
          <a:bodyPr wrap="square" lIns="0" tIns="0" rIns="0" bIns="0" rtlCol="0">
            <a:spAutoFit/>
          </a:bodyPr>
          <a:lstStyle/>
          <a:p>
            <a:pPr algn="l"/>
            <a:r>
              <a:rPr lang="en-US" sz="900">
                <a:solidFill>
                  <a:schemeClr val="bg1">
                    <a:lumMod val="50000"/>
                  </a:schemeClr>
                </a:solidFill>
              </a:rPr>
              <a:t>Microsoft Confidential   </a:t>
            </a:r>
            <a:fld id="{FFC30F41-0F73-4041-8EF2-C95508B49A6F}" type="slidenum">
              <a:rPr lang="en-US" sz="900" smtClean="0">
                <a:solidFill>
                  <a:schemeClr val="bg1">
                    <a:lumMod val="50000"/>
                  </a:schemeClr>
                </a:solidFill>
              </a:rPr>
              <a:t>‹#›</a:t>
            </a:fld>
            <a:endParaRPr lang="en-US" sz="900">
              <a:solidFill>
                <a:schemeClr val="bg1">
                  <a:lumMod val="50000"/>
                </a:schemeClr>
              </a:solidFill>
            </a:endParaRPr>
          </a:p>
        </p:txBody>
      </p:sp>
    </p:spTree>
    <p:extLst>
      <p:ext uri="{BB962C8B-B14F-4D97-AF65-F5344CB8AC3E}">
        <p14:creationId xmlns:p14="http://schemas.microsoft.com/office/powerpoint/2010/main" val="2122021499"/>
      </p:ext>
    </p:extLst>
  </p:cSld>
  <p:clrMap bg1="lt1" tx1="dk1" bg2="lt2" tx2="dk2" accent1="accent1" accent2="accent2" accent3="accent3" accent4="accent4" accent5="accent5" accent6="accent6" hlink="hlink" folHlink="folHlink"/>
  <p:sldLayoutIdLst>
    <p:sldLayoutId id="2147485677" r:id="rId1"/>
    <p:sldLayoutId id="2147485678" r:id="rId2"/>
    <p:sldLayoutId id="2147485679" r:id="rId3"/>
    <p:sldLayoutId id="2147485680" r:id="rId4"/>
    <p:sldLayoutId id="2147485681" r:id="rId5"/>
    <p:sldLayoutId id="2147485682" r:id="rId6"/>
    <p:sldLayoutId id="2147485683" r:id="rId7"/>
    <p:sldLayoutId id="2147485684" r:id="rId8"/>
    <p:sldLayoutId id="2147485685" r:id="rId9"/>
    <p:sldLayoutId id="2147485686" r:id="rId10"/>
    <p:sldLayoutId id="2147485687" r:id="rId11"/>
    <p:sldLayoutId id="2147485688" r:id="rId12"/>
    <p:sldLayoutId id="2147485689" r:id="rId13"/>
    <p:sldLayoutId id="2147485690" r:id="rId14"/>
    <p:sldLayoutId id="2147485691" r:id="rId15"/>
    <p:sldLayoutId id="2147485692" r:id="rId16"/>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n-lt"/>
          <a:ea typeface="+mn-ea"/>
          <a:cs typeface="Segoe UI" panose="020B0502040204020203" pitchFamily="34" charset="0"/>
        </a:defRPr>
      </a:lvl1pPr>
      <a:lvl2pPr marL="155448"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265176"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89867201"/>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 id="2147485419" r:id="rId22"/>
    <p:sldLayoutId id="2147485420" r:id="rId23"/>
    <p:sldLayoutId id="2147485421" r:id="rId24"/>
    <p:sldLayoutId id="2147485422" r:id="rId25"/>
    <p:sldLayoutId id="2147485423" r:id="rId26"/>
    <p:sldLayoutId id="2147485424" r:id="rId27"/>
    <p:sldLayoutId id="2147485425" r:id="rId28"/>
    <p:sldLayoutId id="2147485426" r:id="rId29"/>
    <p:sldLayoutId id="2147485427" r:id="rId30"/>
    <p:sldLayoutId id="2147485428" r:id="rId31"/>
    <p:sldLayoutId id="2147485429" r:id="rId32"/>
    <p:sldLayoutId id="2147485430" r:id="rId33"/>
    <p:sldLayoutId id="2147485431" r:id="rId34"/>
    <p:sldLayoutId id="2147485432" r:id="rId35"/>
    <p:sldLayoutId id="2147485433" r:id="rId36"/>
    <p:sldLayoutId id="2147485434" r:id="rId37"/>
    <p:sldLayoutId id="2147485435" r:id="rId38"/>
    <p:sldLayoutId id="2147485436" r:id="rId39"/>
    <p:sldLayoutId id="2147485437" r:id="rId40"/>
    <p:sldLayoutId id="2147485438" r:id="rId41"/>
    <p:sldLayoutId id="2147485439" r:id="rId42"/>
    <p:sldLayoutId id="2147485440" r:id="rId43"/>
    <p:sldLayoutId id="2147485441" r:id="rId44"/>
    <p:sldLayoutId id="2147485442"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3751809"/>
      </p:ext>
    </p:extLst>
  </p:cSld>
  <p:clrMap bg1="lt1" tx1="dk1" bg2="lt2" tx2="dk2" accent1="accent1" accent2="accent2" accent3="accent3" accent4="accent4" accent5="accent5" accent6="accent6" hlink="hlink" folHlink="folHlink"/>
  <p:sldLayoutIdLst>
    <p:sldLayoutId id="2147485444" r:id="rId1"/>
    <p:sldLayoutId id="2147485445" r:id="rId2"/>
    <p:sldLayoutId id="2147485446" r:id="rId3"/>
    <p:sldLayoutId id="2147485447" r:id="rId4"/>
    <p:sldLayoutId id="2147485448" r:id="rId5"/>
    <p:sldLayoutId id="2147485449" r:id="rId6"/>
    <p:sldLayoutId id="2147485450" r:id="rId7"/>
    <p:sldLayoutId id="2147485451" r:id="rId8"/>
    <p:sldLayoutId id="2147485452" r:id="rId9"/>
    <p:sldLayoutId id="2147485453" r:id="rId10"/>
    <p:sldLayoutId id="2147485454" r:id="rId11"/>
    <p:sldLayoutId id="2147485455" r:id="rId12"/>
    <p:sldLayoutId id="2147485456" r:id="rId13"/>
    <p:sldLayoutId id="2147485457" r:id="rId14"/>
    <p:sldLayoutId id="2147485458" r:id="rId15"/>
    <p:sldLayoutId id="2147485459" r:id="rId16"/>
    <p:sldLayoutId id="2147485460" r:id="rId17"/>
    <p:sldLayoutId id="2147485461" r:id="rId18"/>
    <p:sldLayoutId id="2147485462" r:id="rId19"/>
    <p:sldLayoutId id="2147485463" r:id="rId20"/>
    <p:sldLayoutId id="2147485464" r:id="rId21"/>
    <p:sldLayoutId id="2147485465" r:id="rId22"/>
    <p:sldLayoutId id="2147485466" r:id="rId23"/>
    <p:sldLayoutId id="2147485467"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8" name="Flowchart: Connector 7">
            <a:extLst>
              <a:ext uri="{FF2B5EF4-FFF2-40B4-BE49-F238E27FC236}">
                <a16:creationId xmlns:a16="http://schemas.microsoft.com/office/drawing/2014/main" id="{E8D03263-373F-7135-5033-5AAD5F5082CE}"/>
              </a:ext>
            </a:extLst>
          </p:cNvPr>
          <p:cNvSpPr/>
          <p:nvPr userDrawn="1"/>
        </p:nvSpPr>
        <p:spPr bwMode="auto">
          <a:xfrm>
            <a:off x="12323297" y="196948"/>
            <a:ext cx="457200" cy="457200"/>
          </a:xfrm>
          <a:prstGeom prst="flowChartConnector">
            <a:avLst/>
          </a:prstGeom>
          <a:solidFill>
            <a:srgbClr val="D71E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Connector 33">
            <a:extLst>
              <a:ext uri="{FF2B5EF4-FFF2-40B4-BE49-F238E27FC236}">
                <a16:creationId xmlns:a16="http://schemas.microsoft.com/office/drawing/2014/main" id="{0073DFF2-23A3-5111-AA43-2EBDA31E5AF7}"/>
              </a:ext>
            </a:extLst>
          </p:cNvPr>
          <p:cNvSpPr/>
          <p:nvPr userDrawn="1"/>
        </p:nvSpPr>
        <p:spPr bwMode="auto">
          <a:xfrm>
            <a:off x="12323297" y="779702"/>
            <a:ext cx="457200" cy="457200"/>
          </a:xfrm>
          <a:prstGeom prst="flowChartConnector">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Flowchart: Connector 34">
            <a:extLst>
              <a:ext uri="{FF2B5EF4-FFF2-40B4-BE49-F238E27FC236}">
                <a16:creationId xmlns:a16="http://schemas.microsoft.com/office/drawing/2014/main" id="{2F10E68F-9AC9-8CC8-C899-C8781266C573}"/>
              </a:ext>
            </a:extLst>
          </p:cNvPr>
          <p:cNvSpPr/>
          <p:nvPr userDrawn="1"/>
        </p:nvSpPr>
        <p:spPr bwMode="auto">
          <a:xfrm>
            <a:off x="12323297" y="1362456"/>
            <a:ext cx="457200" cy="457200"/>
          </a:xfrm>
          <a:prstGeom prst="flowChartConnector">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69BE7AED-046D-2CA3-9C3A-13116E4DB55C}"/>
              </a:ext>
            </a:extLst>
          </p:cNvPr>
          <p:cNvSpPr txBox="1"/>
          <p:nvPr userDrawn="1"/>
        </p:nvSpPr>
        <p:spPr>
          <a:xfrm>
            <a:off x="10597994" y="6514869"/>
            <a:ext cx="1590958" cy="138499"/>
          </a:xfrm>
          <a:prstGeom prst="rect">
            <a:avLst/>
          </a:prstGeom>
          <a:noFill/>
        </p:spPr>
        <p:txBody>
          <a:bodyPr wrap="square" lIns="0" tIns="0" rIns="0" bIns="0" rtlCol="0">
            <a:spAutoFit/>
          </a:bodyPr>
          <a:lstStyle/>
          <a:p>
            <a:pPr algn="l"/>
            <a:r>
              <a:rPr lang="en-US" sz="900">
                <a:solidFill>
                  <a:schemeClr val="bg1">
                    <a:lumMod val="50000"/>
                  </a:schemeClr>
                </a:solidFill>
              </a:rPr>
              <a:t>Microsoft Confidential   </a:t>
            </a:r>
            <a:fld id="{FFC30F41-0F73-4041-8EF2-C95508B49A6F}" type="slidenum">
              <a:rPr lang="en-US" sz="900" smtClean="0">
                <a:solidFill>
                  <a:schemeClr val="bg1">
                    <a:lumMod val="50000"/>
                  </a:schemeClr>
                </a:solidFill>
              </a:rPr>
              <a:t>‹#›</a:t>
            </a:fld>
            <a:endParaRPr lang="en-US" sz="900">
              <a:solidFill>
                <a:schemeClr val="bg1">
                  <a:lumMod val="50000"/>
                </a:schemeClr>
              </a:solidFill>
            </a:endParaRPr>
          </a:p>
        </p:txBody>
      </p:sp>
    </p:spTree>
    <p:extLst>
      <p:ext uri="{BB962C8B-B14F-4D97-AF65-F5344CB8AC3E}">
        <p14:creationId xmlns:p14="http://schemas.microsoft.com/office/powerpoint/2010/main" val="3905950701"/>
      </p:ext>
    </p:extLst>
  </p:cSld>
  <p:clrMap bg1="lt1" tx1="dk1" bg2="lt2" tx2="dk2" accent1="accent1" accent2="accent2" accent3="accent3" accent4="accent4" accent5="accent5" accent6="accent6" hlink="hlink" folHlink="folHlink"/>
  <p:sldLayoutIdLst>
    <p:sldLayoutId id="2147485494" r:id="rId1"/>
    <p:sldLayoutId id="2147485495" r:id="rId2"/>
    <p:sldLayoutId id="2147485496" r:id="rId3"/>
    <p:sldLayoutId id="2147485497" r:id="rId4"/>
    <p:sldLayoutId id="2147485498" r:id="rId5"/>
    <p:sldLayoutId id="2147485499" r:id="rId6"/>
    <p:sldLayoutId id="2147485500" r:id="rId7"/>
    <p:sldLayoutId id="2147485501" r:id="rId8"/>
    <p:sldLayoutId id="2147485502" r:id="rId9"/>
    <p:sldLayoutId id="2147485503" r:id="rId10"/>
    <p:sldLayoutId id="2147485504" r:id="rId11"/>
    <p:sldLayoutId id="2147485505" r:id="rId12"/>
    <p:sldLayoutId id="2147485506" r:id="rId13"/>
    <p:sldLayoutId id="2147485507" r:id="rId14"/>
    <p:sldLayoutId id="2147485508" r:id="rId15"/>
    <p:sldLayoutId id="2147485509" r:id="rId16"/>
    <p:sldLayoutId id="2147485672" r:id="rId17"/>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600" kern="1200" spc="0" baseline="0">
          <a:solidFill>
            <a:schemeClr val="tx1"/>
          </a:solidFill>
          <a:latin typeface="+mn-lt"/>
          <a:ea typeface="+mn-ea"/>
          <a:cs typeface="Segoe UI" panose="020B0502040204020203" pitchFamily="34" charset="0"/>
        </a:defRPr>
      </a:lvl1pPr>
      <a:lvl2pPr marL="155448"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265176"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83804092"/>
      </p:ext>
    </p:extLst>
  </p:cSld>
  <p:clrMap bg1="lt1" tx1="dk1" bg2="lt2" tx2="dk2" accent1="accent1" accent2="accent2" accent3="accent3" accent4="accent4" accent5="accent5" accent6="accent6" hlink="hlink" folHlink="folHlink"/>
  <p:sldLayoutIdLst>
    <p:sldLayoutId id="2147485511" r:id="rId1"/>
    <p:sldLayoutId id="2147485512" r:id="rId2"/>
    <p:sldLayoutId id="2147485513" r:id="rId3"/>
    <p:sldLayoutId id="2147485514" r:id="rId4"/>
    <p:sldLayoutId id="2147485515" r:id="rId5"/>
    <p:sldLayoutId id="2147485516" r:id="rId6"/>
    <p:sldLayoutId id="2147485517" r:id="rId7"/>
    <p:sldLayoutId id="2147485518" r:id="rId8"/>
    <p:sldLayoutId id="2147485519" r:id="rId9"/>
    <p:sldLayoutId id="2147485520" r:id="rId10"/>
    <p:sldLayoutId id="2147485521" r:id="rId11"/>
    <p:sldLayoutId id="2147485522" r:id="rId12"/>
    <p:sldLayoutId id="2147485523" r:id="rId13"/>
    <p:sldLayoutId id="2147485524" r:id="rId14"/>
    <p:sldLayoutId id="2147485525" r:id="rId15"/>
    <p:sldLayoutId id="2147485526" r:id="rId16"/>
    <p:sldLayoutId id="2147485527" r:id="rId17"/>
    <p:sldLayoutId id="2147485528" r:id="rId18"/>
    <p:sldLayoutId id="2147485529" r:id="rId19"/>
    <p:sldLayoutId id="2147485530" r:id="rId20"/>
    <p:sldLayoutId id="2147485531" r:id="rId21"/>
    <p:sldLayoutId id="2147485532" r:id="rId22"/>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26088950"/>
      </p:ext>
    </p:extLst>
  </p:cSld>
  <p:clrMap bg1="lt1" tx1="dk1" bg2="lt2" tx2="dk2" accent1="accent1" accent2="accent2" accent3="accent3" accent4="accent4" accent5="accent5" accent6="accent6" hlink="hlink" folHlink="folHlink"/>
  <p:sldLayoutIdLst>
    <p:sldLayoutId id="2147485534" r:id="rId1"/>
    <p:sldLayoutId id="2147485535" r:id="rId2"/>
    <p:sldLayoutId id="2147485536" r:id="rId3"/>
    <p:sldLayoutId id="2147485537" r:id="rId4"/>
    <p:sldLayoutId id="2147485538" r:id="rId5"/>
    <p:sldLayoutId id="2147485539" r:id="rId6"/>
    <p:sldLayoutId id="2147485540" r:id="rId7"/>
    <p:sldLayoutId id="2147485541" r:id="rId8"/>
    <p:sldLayoutId id="2147485542" r:id="rId9"/>
    <p:sldLayoutId id="2147485543" r:id="rId10"/>
    <p:sldLayoutId id="2147485544" r:id="rId11"/>
    <p:sldLayoutId id="2147485545" r:id="rId12"/>
    <p:sldLayoutId id="2147485546" r:id="rId13"/>
    <p:sldLayoutId id="2147485547" r:id="rId14"/>
    <p:sldLayoutId id="2147485548" r:id="rId15"/>
    <p:sldLayoutId id="2147485549" r:id="rId16"/>
    <p:sldLayoutId id="2147485550" r:id="rId17"/>
    <p:sldLayoutId id="2147485551" r:id="rId18"/>
    <p:sldLayoutId id="2147485552" r:id="rId19"/>
    <p:sldLayoutId id="2147485553" r:id="rId20"/>
    <p:sldLayoutId id="2147485554" r:id="rId21"/>
    <p:sldLayoutId id="2147485555" r:id="rId22"/>
    <p:sldLayoutId id="2147485556" r:id="rId23"/>
    <p:sldLayoutId id="2147485557" r:id="rId24"/>
    <p:sldLayoutId id="2147485558" r:id="rId25"/>
    <p:sldLayoutId id="2147485559" r:id="rId26"/>
    <p:sldLayoutId id="2147485560" r:id="rId27"/>
    <p:sldLayoutId id="2147485561" r:id="rId28"/>
    <p:sldLayoutId id="2147485562" r:id="rId29"/>
    <p:sldLayoutId id="2147485563" r:id="rId30"/>
    <p:sldLayoutId id="2147485564" r:id="rId31"/>
    <p:sldLayoutId id="214748556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71000">
              <a:srgbClr val="B0649E"/>
            </a:gs>
            <a:gs pos="30000">
              <a:srgbClr val="FFF200"/>
            </a:gs>
            <a:gs pos="100000">
              <a:srgbClr val="8661C5"/>
            </a:gs>
          </a:gsLst>
          <a:lin ang="0" scaled="0"/>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385064" y="457200"/>
            <a:ext cx="11424918"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381001" y="1435503"/>
            <a:ext cx="11424918" cy="166404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a:noFill/>
        </p:spPr>
      </p:pic>
    </p:spTree>
    <p:extLst>
      <p:ext uri="{BB962C8B-B14F-4D97-AF65-F5344CB8AC3E}">
        <p14:creationId xmlns:p14="http://schemas.microsoft.com/office/powerpoint/2010/main" val="4228898634"/>
      </p:ext>
    </p:extLst>
  </p:cSld>
  <p:clrMap bg1="lt1" tx1="dk1" bg2="lt2" tx2="dk2" accent1="accent1" accent2="accent2" accent3="accent3" accent4="accent4" accent5="accent5" accent6="accent6" hlink="hlink" folHlink="folHlink"/>
  <p:sldLayoutIdLst>
    <p:sldLayoutId id="2147485569" r:id="rId1"/>
    <p:sldLayoutId id="2147485570" r:id="rId2"/>
    <p:sldLayoutId id="2147485572" r:id="rId3"/>
    <p:sldLayoutId id="2147485573" r:id="rId4"/>
    <p:sldLayoutId id="214748557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339725" marR="0" indent="-339725" algn="l" defTabSz="932742" rtl="0" eaLnBrk="1" fontAlgn="auto" latinLnBrk="0" hangingPunct="1">
        <a:lnSpc>
          <a:spcPct val="100000"/>
        </a:lnSpc>
        <a:spcBef>
          <a:spcPts val="1200"/>
        </a:spcBef>
        <a:spcAft>
          <a:spcPts val="400"/>
        </a:spcAft>
        <a:buClrTx/>
        <a:buSzPct val="100000"/>
        <a:buFont typeface="Arial" panose="020B0604020202020204" pitchFamily="34" charset="0"/>
        <a:buChar char="•"/>
        <a:tabLst/>
        <a:defRPr sz="2800" kern="1200" spc="0" baseline="0">
          <a:solidFill>
            <a:schemeClr val="tx1"/>
          </a:solidFill>
          <a:latin typeface="+mn-lt"/>
          <a:ea typeface="+mn-ea"/>
          <a:cs typeface="Segoe UI" panose="020B0502040204020203" pitchFamily="34" charset="0"/>
        </a:defRPr>
      </a:lvl1pPr>
      <a:lvl2pPr marL="690563"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2000" kern="1200" spc="0" baseline="0">
          <a:solidFill>
            <a:schemeClr val="tx1"/>
          </a:solidFill>
          <a:latin typeface="+mn-lt"/>
          <a:ea typeface="+mn-ea"/>
          <a:cs typeface="+mn-cs"/>
        </a:defRPr>
      </a:lvl2pPr>
      <a:lvl3pPr marL="914400" marR="0" indent="-200025"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sz="1600" kern="1200" spc="0" baseline="0">
          <a:solidFill>
            <a:schemeClr val="tx1"/>
          </a:solidFill>
          <a:latin typeface="+mn-lt"/>
          <a:ea typeface="+mn-ea"/>
          <a:cs typeface="+mn-cs"/>
        </a:defRPr>
      </a:lvl3pPr>
      <a:lvl4pPr marL="1028700" marR="0" indent="-1809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257300" marR="0" indent="-168275"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40">
          <p15:clr>
            <a:srgbClr val="C35EA4"/>
          </p15:clr>
        </p15:guide>
        <p15:guide id="17" pos="7440">
          <p15:clr>
            <a:srgbClr val="C35EA4"/>
          </p15:clr>
        </p15:guide>
        <p15:guide id="25" orient="horz" pos="369">
          <p15:clr>
            <a:srgbClr val="C35EA4"/>
          </p15:clr>
        </p15:guide>
        <p15:guide id="26" orient="horz" pos="3949">
          <p15:clr>
            <a:srgbClr val="C35EA4"/>
          </p15:clr>
        </p15:guide>
        <p15:guide id="27" orient="horz" pos="2160">
          <p15:clr>
            <a:srgbClr val="5ACBF0"/>
          </p15:clr>
        </p15:guide>
        <p15:guide id="28" pos="144">
          <p15:clr>
            <a:srgbClr val="A4A3A4"/>
          </p15:clr>
        </p15:guide>
        <p15:guide id="29" orient="horz" pos="144">
          <p15:clr>
            <a:srgbClr val="A4A3A4"/>
          </p15:clr>
        </p15:guide>
        <p15:guide id="30" pos="7536">
          <p15:clr>
            <a:srgbClr val="A4A3A4"/>
          </p15:clr>
        </p15:guide>
        <p15:guide id="31" pos="1584">
          <p15:clr>
            <a:srgbClr val="C35EA4"/>
          </p15:clr>
        </p15:guide>
        <p15:guide id="32" pos="1704">
          <p15:clr>
            <a:srgbClr val="C35EA4"/>
          </p15:clr>
        </p15:guide>
        <p15:guide id="33" pos="3048">
          <p15:clr>
            <a:srgbClr val="C35EA4"/>
          </p15:clr>
        </p15:guide>
        <p15:guide id="34" pos="3168">
          <p15:clr>
            <a:srgbClr val="C35EA4"/>
          </p15:clr>
        </p15:guide>
        <p15:guide id="35" pos="4512">
          <p15:clr>
            <a:srgbClr val="C35EA4"/>
          </p15:clr>
        </p15:guide>
        <p15:guide id="36" pos="4632">
          <p15:clr>
            <a:srgbClr val="C35EA4"/>
          </p15:clr>
        </p15:guide>
        <p15:guide id="37" pos="5976">
          <p15:clr>
            <a:srgbClr val="C35EA4"/>
          </p15:clr>
        </p15:guide>
        <p15:guide id="38" pos="6096">
          <p15:clr>
            <a:srgbClr val="C35EA4"/>
          </p15:clr>
        </p15:guide>
        <p15:guide id="39" pos="3840">
          <p15:clr>
            <a:srgbClr val="5ACBF0"/>
          </p15:clr>
        </p15:guide>
        <p15:guide id="40" pos="5304">
          <p15:clr>
            <a:srgbClr val="5ACBF0"/>
          </p15:clr>
        </p15:guide>
        <p15:guide id="41" pos="6768">
          <p15:clr>
            <a:srgbClr val="5ACBF0"/>
          </p15:clr>
        </p15:guide>
        <p15:guide id="42" pos="2376">
          <p15:clr>
            <a:srgbClr val="5ACBF0"/>
          </p15:clr>
        </p15:guide>
        <p15:guide id="43" pos="912">
          <p15:clr>
            <a:srgbClr val="5ACBF0"/>
          </p15:clr>
        </p15:guide>
        <p15:guide id="44" orient="horz" pos="1440">
          <p15:clr>
            <a:srgbClr val="5ACBF0"/>
          </p15:clr>
        </p15:guide>
        <p15:guide id="45" orient="horz" pos="720">
          <p15:clr>
            <a:srgbClr val="5ACBF0"/>
          </p15:clr>
        </p15:guide>
        <p15:guide id="46" orient="horz" pos="2880">
          <p15:clr>
            <a:srgbClr val="5ACBF0"/>
          </p15:clr>
        </p15:guide>
        <p15:guide id="47" orient="horz" pos="3600">
          <p15:clr>
            <a:srgbClr val="5ACBF0"/>
          </p15:clr>
        </p15:guide>
        <p15:guide id="48" orient="horz" pos="4176">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2994CFD-53D5-1E5C-C7BB-C5B23E302A6B}"/>
              </a:ext>
            </a:extLst>
          </p:cNvPr>
          <p:cNvGraphicFramePr>
            <a:graphicFrameLocks noChangeAspect="1"/>
          </p:cNvGraphicFramePr>
          <p:nvPr userDrawn="1">
            <p:custDataLst>
              <p:tags r:id="rId14"/>
            </p:custDataLst>
            <p:extLst>
              <p:ext uri="{D42A27DB-BD31-4B8C-83A1-F6EECF244321}">
                <p14:modId xmlns:p14="http://schemas.microsoft.com/office/powerpoint/2010/main" val="11386708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06" imgH="403" progId="TCLayout.ActiveDocument.1">
                  <p:embed/>
                </p:oleObj>
              </mc:Choice>
              <mc:Fallback>
                <p:oleObj name="think-cell Slide" r:id="rId15" imgW="406" imgH="403" progId="TCLayout.ActiveDocument.1">
                  <p:embed/>
                  <p:pic>
                    <p:nvPicPr>
                      <p:cNvPr id="6" name="think-cell data - do not delete" hidden="1">
                        <a:extLst>
                          <a:ext uri="{FF2B5EF4-FFF2-40B4-BE49-F238E27FC236}">
                            <a16:creationId xmlns:a16="http://schemas.microsoft.com/office/drawing/2014/main" id="{B2994CFD-53D5-1E5C-C7BB-C5B23E302A6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a:extLst>
              <a:ext uri="{FF2B5EF4-FFF2-40B4-BE49-F238E27FC236}">
                <a16:creationId xmlns:a16="http://schemas.microsoft.com/office/drawing/2014/main" id="{1EF5521F-5C5A-4C48-8B35-7AA5E0604784}"/>
              </a:ext>
            </a:extLst>
          </p:cNvPr>
          <p:cNvSpPr>
            <a:spLocks noGrp="1"/>
          </p:cNvSpPr>
          <p:nvPr>
            <p:ph type="title"/>
          </p:nvPr>
        </p:nvSpPr>
        <p:spPr>
          <a:xfrm>
            <a:off x="457200" y="232470"/>
            <a:ext cx="11277600" cy="494522"/>
          </a:xfrm>
          <a:prstGeom prst="rect">
            <a:avLst/>
          </a:prstGeom>
        </p:spPr>
        <p:txBody>
          <a:bodyPr vert="horz" lIns="0" tIns="0" rIns="0" bIns="0" rtlCol="0" anchor="t" anchorCtr="0">
            <a:noAutofit/>
          </a:bodyPr>
          <a:lstStyle/>
          <a:p>
            <a:r>
              <a:rPr lang="en-US"/>
              <a:t>[Slide title]</a:t>
            </a:r>
          </a:p>
        </p:txBody>
      </p:sp>
      <p:sp>
        <p:nvSpPr>
          <p:cNvPr id="3" name="Text Placeholder">
            <a:extLst>
              <a:ext uri="{FF2B5EF4-FFF2-40B4-BE49-F238E27FC236}">
                <a16:creationId xmlns:a16="http://schemas.microsoft.com/office/drawing/2014/main" id="{48CBF009-1B9F-4150-8EC1-2D97F9BB499C}"/>
              </a:ext>
            </a:extLst>
          </p:cNvPr>
          <p:cNvSpPr>
            <a:spLocks noGrp="1"/>
          </p:cNvSpPr>
          <p:nvPr>
            <p:ph type="body" idx="1"/>
          </p:nvPr>
        </p:nvSpPr>
        <p:spPr>
          <a:xfrm>
            <a:off x="457200" y="1600200"/>
            <a:ext cx="11274552" cy="4572000"/>
          </a:xfrm>
          <a:prstGeom prst="rect">
            <a:avLst/>
          </a:prstGeom>
        </p:spPr>
        <p:txBody>
          <a:bodyPr vert="horz" lIns="0" tIns="0" rIns="0" bIns="0" spcCol="45720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Slide Number">
            <a:extLst>
              <a:ext uri="{FF2B5EF4-FFF2-40B4-BE49-F238E27FC236}">
                <a16:creationId xmlns:a16="http://schemas.microsoft.com/office/drawing/2014/main" id="{3B92F20D-48D7-2E43-BCAC-BA410B21DF1A}"/>
              </a:ext>
            </a:extLst>
          </p:cNvPr>
          <p:cNvSpPr>
            <a:spLocks noGrp="1"/>
          </p:cNvSpPr>
          <p:nvPr>
            <p:ph type="sldNum" sz="quarter" idx="4"/>
          </p:nvPr>
        </p:nvSpPr>
        <p:spPr>
          <a:xfrm>
            <a:off x="11277600" y="6400800"/>
            <a:ext cx="457200" cy="228600"/>
          </a:xfrm>
          <a:prstGeom prst="rect">
            <a:avLst/>
          </a:prstGeom>
        </p:spPr>
        <p:txBody>
          <a:bodyPr vert="horz" lIns="0" tIns="0" rIns="0" bIns="0" rtlCol="0" anchor="b" anchorCtr="0"/>
          <a:lstStyle>
            <a:lvl1pPr algn="r">
              <a:defRPr sz="800">
                <a:solidFill>
                  <a:schemeClr val="tx1"/>
                </a:solidFill>
              </a:defRPr>
            </a:lvl1pPr>
          </a:lstStyle>
          <a:p>
            <a:fld id="{000F85C7-EC28-5C4D-9577-C5634B07539F}" type="slidenum">
              <a:rPr lang="en-US" smtClean="0"/>
              <a:pPr/>
              <a:t>‹#›</a:t>
            </a:fld>
            <a:endParaRPr lang="en-US"/>
          </a:p>
        </p:txBody>
      </p:sp>
    </p:spTree>
    <p:extLst>
      <p:ext uri="{BB962C8B-B14F-4D97-AF65-F5344CB8AC3E}">
        <p14:creationId xmlns:p14="http://schemas.microsoft.com/office/powerpoint/2010/main" val="2260575629"/>
      </p:ext>
    </p:extLst>
  </p:cSld>
  <p:clrMap bg1="lt1" tx1="dk1" bg2="lt2" tx2="dk2" accent1="accent1" accent2="accent2" accent3="accent3" accent4="accent4" accent5="accent5" accent6="accent6" hlink="hlink" folHlink="folHlink"/>
  <p:sldLayoutIdLst>
    <p:sldLayoutId id="2147485576" r:id="rId1"/>
    <p:sldLayoutId id="2147485577" r:id="rId2"/>
    <p:sldLayoutId id="2147485578" r:id="rId3"/>
    <p:sldLayoutId id="2147485579" r:id="rId4"/>
    <p:sldLayoutId id="2147485580" r:id="rId5"/>
    <p:sldLayoutId id="2147485581" r:id="rId6"/>
    <p:sldLayoutId id="2147485582" r:id="rId7"/>
    <p:sldLayoutId id="2147485583" r:id="rId8"/>
    <p:sldLayoutId id="2147485584" r:id="rId9"/>
    <p:sldLayoutId id="2147485585" r:id="rId10"/>
    <p:sldLayoutId id="2147485586" r:id="rId11"/>
    <p:sldLayoutId id="2147485675" r:id="rId12"/>
  </p:sldLayoutIdLst>
  <p:hf hdr="0" ftr="0" dt="0"/>
  <p:txStyles>
    <p:titleStyle>
      <a:lvl1pPr algn="l" defTabSz="914400" rtl="0" eaLnBrk="1" latinLnBrk="0" hangingPunct="1">
        <a:lnSpc>
          <a:spcPct val="100000"/>
        </a:lnSpc>
        <a:spcBef>
          <a:spcPts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0"/>
        </a:spcAft>
        <a:buFont typeface="Wells Fargo Sans" panose="020B0503020203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00000"/>
        </a:lnSpc>
        <a:spcBef>
          <a:spcPts val="0"/>
        </a:spcBef>
        <a:spcAft>
          <a:spcPts val="0"/>
        </a:spcAft>
        <a:buFont typeface="Wells Fargo Sans" panose="020B0503020203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0"/>
        </a:spcAft>
        <a:buFont typeface="Wells Fargo Sans" panose="020B0503020203020204" pitchFamily="34" charset="0"/>
        <a:buChar char="–"/>
        <a:defRPr sz="1800" kern="1200">
          <a:solidFill>
            <a:schemeClr val="tx1"/>
          </a:solidFill>
          <a:latin typeface="+mn-lt"/>
          <a:ea typeface="+mn-ea"/>
          <a:cs typeface="+mn-cs"/>
        </a:defRPr>
      </a:lvl3pPr>
      <a:lvl4pPr marL="914400" indent="-228600" algn="l" defTabSz="914400" rtl="0" eaLnBrk="1" latinLnBrk="0" hangingPunct="1">
        <a:lnSpc>
          <a:spcPct val="100000"/>
        </a:lnSpc>
        <a:spcBef>
          <a:spcPts val="0"/>
        </a:spcBef>
        <a:spcAft>
          <a:spcPts val="0"/>
        </a:spcAft>
        <a:buFont typeface="Wells Fargo Sans" panose="020B0503020203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0"/>
        </a:spcAft>
        <a:buFont typeface="Wells Fargo Sans" panose="020B0503020203020204" pitchFamily="34" charset="0"/>
        <a:buChar char="–"/>
        <a:defRPr sz="1800" kern="1200">
          <a:solidFill>
            <a:schemeClr val="tx1"/>
          </a:solidFill>
          <a:latin typeface="+mn-lt"/>
          <a:ea typeface="+mn-ea"/>
          <a:cs typeface="+mn-cs"/>
        </a:defRPr>
      </a:lvl5pPr>
      <a:lvl6pPr marL="1371600" indent="-228600" algn="l" defTabSz="914400" rtl="0" eaLnBrk="1" latinLnBrk="0" hangingPunct="1">
        <a:lnSpc>
          <a:spcPct val="100000"/>
        </a:lnSpc>
        <a:spcBef>
          <a:spcPts val="0"/>
        </a:spcBef>
        <a:spcAft>
          <a:spcPts val="0"/>
        </a:spcAft>
        <a:buFont typeface="Wells Fargo Sans" panose="020B0503020203020204" pitchFamily="34" charset="0"/>
        <a:buChar char="–"/>
        <a:defRPr sz="1800" kern="1200">
          <a:solidFill>
            <a:schemeClr val="tx1"/>
          </a:solidFill>
          <a:latin typeface="+mn-lt"/>
          <a:ea typeface="+mn-ea"/>
          <a:cs typeface="+mn-cs"/>
        </a:defRPr>
      </a:lvl6pPr>
      <a:lvl7pPr marL="1600200" indent="-228600" algn="l" defTabSz="914400" rtl="0" eaLnBrk="1" latinLnBrk="0" hangingPunct="1">
        <a:lnSpc>
          <a:spcPct val="100000"/>
        </a:lnSpc>
        <a:spcBef>
          <a:spcPts val="0"/>
        </a:spcBef>
        <a:spcAft>
          <a:spcPts val="0"/>
        </a:spcAft>
        <a:buFont typeface="Wells Fargo Sans" panose="020B0503020203020204" pitchFamily="34" charset="0"/>
        <a:buChar char="–"/>
        <a:defRPr sz="1800" kern="1200">
          <a:solidFill>
            <a:schemeClr val="tx1"/>
          </a:solidFill>
          <a:latin typeface="+mn-lt"/>
          <a:ea typeface="+mn-ea"/>
          <a:cs typeface="+mn-cs"/>
        </a:defRPr>
      </a:lvl7pPr>
      <a:lvl8pPr marL="1828800" indent="-228600" algn="l" defTabSz="914400" rtl="0" eaLnBrk="1" latinLnBrk="0" hangingPunct="1">
        <a:lnSpc>
          <a:spcPct val="100000"/>
        </a:lnSpc>
        <a:spcBef>
          <a:spcPts val="0"/>
        </a:spcBef>
        <a:spcAft>
          <a:spcPts val="0"/>
        </a:spcAft>
        <a:buFont typeface="Wells Fargo Sans" panose="020B0503020203020204" pitchFamily="34" charset="0"/>
        <a:buChar char="–"/>
        <a:defRPr sz="1800" kern="1200">
          <a:solidFill>
            <a:schemeClr val="tx1"/>
          </a:solidFill>
          <a:latin typeface="+mn-lt"/>
          <a:ea typeface="+mn-ea"/>
          <a:cs typeface="+mn-cs"/>
        </a:defRPr>
      </a:lvl8pPr>
      <a:lvl9pPr marL="2057400" indent="-228600" algn="l" defTabSz="914400" rtl="0" eaLnBrk="1" latinLnBrk="0" hangingPunct="1">
        <a:lnSpc>
          <a:spcPct val="100000"/>
        </a:lnSpc>
        <a:spcBef>
          <a:spcPts val="0"/>
        </a:spcBef>
        <a:spcAft>
          <a:spcPts val="0"/>
        </a:spcAft>
        <a:buFont typeface="Wells Fargo Sans" panose="020B0503020203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288">
          <p15:clr>
            <a:srgbClr val="F26B43"/>
          </p15:clr>
        </p15:guide>
        <p15:guide id="3" pos="7392">
          <p15:clr>
            <a:srgbClr val="F26B43"/>
          </p15:clr>
        </p15:guide>
        <p15:guide id="4" orient="horz" pos="720">
          <p15:clr>
            <a:srgbClr val="F26B43"/>
          </p15:clr>
        </p15:guide>
        <p15:guide id="5" orient="horz" pos="3888">
          <p15:clr>
            <a:srgbClr val="F26B43"/>
          </p15:clr>
        </p15:guide>
        <p15:guide id="6" orient="horz" pos="417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60000">
              <a:srgbClr val="91ABD5"/>
            </a:gs>
            <a:gs pos="30000">
              <a:srgbClr val="FFF200"/>
            </a:gs>
            <a:gs pos="99000">
              <a:srgbClr val="243A5E"/>
            </a:gs>
          </a:gsLst>
          <a:lin ang="0" scaled="0"/>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 Placeholder 5">
            <a:extLst>
              <a:ext uri="{FF2B5EF4-FFF2-40B4-BE49-F238E27FC236}">
                <a16:creationId xmlns:a16="http://schemas.microsoft.com/office/drawing/2014/main" id="{A091292E-509A-46E3-9316-F24E07337D62}"/>
              </a:ext>
            </a:extLst>
          </p:cNvPr>
          <p:cNvSpPr>
            <a:spLocks noGrp="1"/>
          </p:cNvSpPr>
          <p:nvPr>
            <p:ph type="body" idx="1"/>
          </p:nvPr>
        </p:nvSpPr>
        <p:spPr>
          <a:xfrm>
            <a:off x="584200" y="1431821"/>
            <a:ext cx="11022584" cy="4837217"/>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Box 4">
            <a:extLst>
              <a:ext uri="{FF2B5EF4-FFF2-40B4-BE49-F238E27FC236}">
                <a16:creationId xmlns:a16="http://schemas.microsoft.com/office/drawing/2014/main" id="{9738D793-5ECB-87CE-C263-AABD13F67C6F}"/>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307803842"/>
      </p:ext>
    </p:extLst>
  </p:cSld>
  <p:clrMap bg1="lt1" tx1="dk1" bg2="lt2" tx2="dk2" accent1="accent1" accent2="accent2" accent3="accent3" accent4="accent4" accent5="accent5" accent6="accent6" hlink="hlink" folHlink="folHlink"/>
  <p:sldLayoutIdLst>
    <p:sldLayoutId id="2147485590" r:id="rId1"/>
    <p:sldLayoutId id="2147485591" r:id="rId2"/>
    <p:sldLayoutId id="2147485592" r:id="rId3"/>
    <p:sldLayoutId id="2147485593" r:id="rId4"/>
    <p:sldLayoutId id="2147485594" r:id="rId5"/>
    <p:sldLayoutId id="2147485595" r:id="rId6"/>
    <p:sldLayoutId id="2147485596" r:id="rId7"/>
    <p:sldLayoutId id="2147485597" r:id="rId8"/>
    <p:sldLayoutId id="2147485598" r:id="rId9"/>
    <p:sldLayoutId id="2147485599" r:id="rId10"/>
    <p:sldLayoutId id="2147485600" r:id="rId11"/>
    <p:sldLayoutId id="2147485601" r:id="rId12"/>
    <p:sldLayoutId id="2147485602" r:id="rId13"/>
    <p:sldLayoutId id="2147485603" r:id="rId14"/>
    <p:sldLayoutId id="2147485604" r:id="rId15"/>
    <p:sldLayoutId id="2147485605" r:id="rId16"/>
    <p:sldLayoutId id="2147485606" r:id="rId17"/>
    <p:sldLayoutId id="2147485607" r:id="rId18"/>
    <p:sldLayoutId id="2147485608" r:id="rId19"/>
    <p:sldLayoutId id="2147485609" r:id="rId20"/>
    <p:sldLayoutId id="2147485610" r:id="rId21"/>
    <p:sldLayoutId id="2147485611" r:id="rId22"/>
    <p:sldLayoutId id="2147485612" r:id="rId23"/>
    <p:sldLayoutId id="2147485613" r:id="rId24"/>
    <p:sldLayoutId id="2147485614" r:id="rId25"/>
    <p:sldLayoutId id="2147485615" r:id="rId26"/>
    <p:sldLayoutId id="2147485616" r:id="rId27"/>
    <p:sldLayoutId id="2147485617" r:id="rId28"/>
    <p:sldLayoutId id="2147485618" r:id="rId29"/>
    <p:sldLayoutId id="2147485619" r:id="rId30"/>
    <p:sldLayoutId id="2147485620" r:id="rId31"/>
    <p:sldLayoutId id="2147485621" r:id="rId32"/>
    <p:sldLayoutId id="2147485622" r:id="rId33"/>
    <p:sldLayoutId id="2147485623" r:id="rId34"/>
    <p:sldLayoutId id="2147485624" r:id="rId35"/>
    <p:sldLayoutId id="2147485625" r:id="rId36"/>
    <p:sldLayoutId id="2147485626" r:id="rId37"/>
    <p:sldLayoutId id="2147485627" r:id="rId38"/>
    <p:sldLayoutId id="2147485628" r:id="rId39"/>
    <p:sldLayoutId id="2147485629" r:id="rId40"/>
    <p:sldLayoutId id="2147485630" r:id="rId41"/>
    <p:sldLayoutId id="2147485631" r:id="rId42"/>
    <p:sldLayoutId id="2147485632" r:id="rId43"/>
    <p:sldLayoutId id="2147485633" r:id="rId44"/>
    <p:sldLayoutId id="2147485634" r:id="rId45"/>
    <p:sldLayoutId id="2147485635" r:id="rId46"/>
    <p:sldLayoutId id="2147485636" r:id="rId47"/>
    <p:sldLayoutId id="2147485637" r:id="rId48"/>
    <p:sldLayoutId id="2147485638" r:id="rId49"/>
    <p:sldLayoutId id="2147485639" r:id="rId50"/>
    <p:sldLayoutId id="2147485640" r:id="rId51"/>
    <p:sldLayoutId id="2147485641" r:id="rId52"/>
    <p:sldLayoutId id="2147485642" r:id="rId53"/>
    <p:sldLayoutId id="2147485643" r:id="rId54"/>
    <p:sldLayoutId id="2147485644" r:id="rId55"/>
    <p:sldLayoutId id="2147485645" r:id="rId56"/>
    <p:sldLayoutId id="2147485646" r:id="rId57"/>
    <p:sldLayoutId id="2147485647" r:id="rId58"/>
    <p:sldLayoutId id="2147485648" r:id="rId59"/>
    <p:sldLayoutId id="2147485649" r:id="rId60"/>
    <p:sldLayoutId id="2147485650" r:id="rId61"/>
    <p:sldLayoutId id="2147485651" r:id="rId62"/>
    <p:sldLayoutId id="2147485652" r:id="rId63"/>
    <p:sldLayoutId id="2147485653" r:id="rId64"/>
    <p:sldLayoutId id="2147485654" r:id="rId65"/>
    <p:sldLayoutId id="2147485655" r:id="rId66"/>
    <p:sldLayoutId id="2147485656" r:id="rId67"/>
    <p:sldLayoutId id="2147485657" r:id="rId68"/>
    <p:sldLayoutId id="2147485658" r:id="rId69"/>
    <p:sldLayoutId id="2147485659" r:id="rId70"/>
    <p:sldLayoutId id="2147485660" r:id="rId71"/>
    <p:sldLayoutId id="2147485661" r:id="rId72"/>
    <p:sldLayoutId id="2147485662" r:id="rId73"/>
    <p:sldLayoutId id="2147485663" r:id="rId74"/>
    <p:sldLayoutId id="2147485664" r:id="rId75"/>
    <p:sldLayoutId id="2147485665" r:id="rId76"/>
    <p:sldLayoutId id="2147485666" r:id="rId77"/>
    <p:sldLayoutId id="2147485667" r:id="rId78"/>
    <p:sldLayoutId id="2147485668" r:id="rId79"/>
    <p:sldLayoutId id="2147485669" r:id="rId80"/>
    <p:sldLayoutId id="2147485670" r:id="rId81"/>
    <p:sldLayoutId id="2147485671" r:id="rId8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90513" marR="0" indent="-290513" algn="l" defTabSz="932742" rtl="0" eaLnBrk="1" fontAlgn="auto" latinLnBrk="0" hangingPunct="1">
        <a:lnSpc>
          <a:spcPct val="100000"/>
        </a:lnSpc>
        <a:spcBef>
          <a:spcPts val="600"/>
        </a:spcBef>
        <a:spcAft>
          <a:spcPts val="200"/>
        </a:spcAft>
        <a:buClrTx/>
        <a:buSzPct val="100000"/>
        <a:buFont typeface="Arial" panose="020B0604020202020204" pitchFamily="34" charset="0"/>
        <a:buChar char="•"/>
        <a:tabLst/>
        <a:defRPr lang="en-US" sz="2800" kern="1200" spc="0" baseline="0" dirty="0" smtClean="0">
          <a:solidFill>
            <a:schemeClr val="tx1"/>
          </a:solidFill>
          <a:latin typeface="+mn-lt"/>
          <a:ea typeface="+mn-ea"/>
          <a:cs typeface="Segoe UI" panose="020B0502040204020203" pitchFamily="34" charset="0"/>
        </a:defRPr>
      </a:lvl1pPr>
      <a:lvl2pPr marL="749300" marR="0" indent="-293688" algn="l" defTabSz="932742" rtl="0" eaLnBrk="1" fontAlgn="auto" latinLnBrk="0" hangingPunct="1">
        <a:lnSpc>
          <a:spcPct val="100000"/>
        </a:lnSpc>
        <a:spcBef>
          <a:spcPct val="20000"/>
        </a:spcBef>
        <a:spcAft>
          <a:spcPts val="0"/>
        </a:spcAft>
        <a:buClrTx/>
        <a:buSzPct val="100000"/>
        <a:buFont typeface="Segoe UI" panose="020B0502040204020203" pitchFamily="34" charset="0"/>
        <a:buChar char="–"/>
        <a:tabLst/>
        <a:defRPr lang="en-US" sz="2000" kern="1200" spc="0" baseline="0" dirty="0" smtClean="0">
          <a:solidFill>
            <a:schemeClr val="tx1"/>
          </a:solidFill>
          <a:latin typeface="+mn-lt"/>
          <a:ea typeface="+mn-ea"/>
          <a:cs typeface="+mn-cs"/>
        </a:defRPr>
      </a:lvl2pPr>
      <a:lvl3pPr marL="1143000" marR="0" indent="-285750" algn="l" defTabSz="932742" rtl="0" eaLnBrk="1" fontAlgn="auto" latinLnBrk="0" hangingPunct="1">
        <a:lnSpc>
          <a:spcPct val="100000"/>
        </a:lnSpc>
        <a:spcBef>
          <a:spcPct val="20000"/>
        </a:spcBef>
        <a:spcAft>
          <a:spcPts val="0"/>
        </a:spcAft>
        <a:buClrTx/>
        <a:buSzPct val="100000"/>
        <a:buFont typeface="Wingdings" panose="05000000000000000000" pitchFamily="2" charset="2"/>
        <a:buChar char="§"/>
        <a:tabLst/>
        <a:defRPr lang="en-US" sz="1600" kern="1200" spc="0" baseline="0" dirty="0" smtClean="0">
          <a:solidFill>
            <a:schemeClr val="tx1"/>
          </a:solidFill>
          <a:latin typeface="+mn-lt"/>
          <a:ea typeface="+mn-ea"/>
          <a:cs typeface="+mn-cs"/>
        </a:defRPr>
      </a:lvl3pPr>
      <a:lvl4pPr marL="1485900" marR="0" indent="-22860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lang="en-US" sz="1400" kern="1200" spc="0" baseline="0" dirty="0" smtClean="0">
          <a:solidFill>
            <a:schemeClr val="tx1"/>
          </a:solidFill>
          <a:latin typeface="+mn-lt"/>
          <a:ea typeface="+mn-ea"/>
          <a:cs typeface="+mn-cs"/>
        </a:defRPr>
      </a:lvl4pPr>
      <a:lvl5pPr marL="1828800" marR="0" indent="-28575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lang="en-IN"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1.jpeg"/><Relationship Id="rId1" Type="http://schemas.openxmlformats.org/officeDocument/2006/relationships/slideLayout" Target="../slideLayouts/slideLayout183.xml"/><Relationship Id="rId4" Type="http://schemas.openxmlformats.org/officeDocument/2006/relationships/image" Target="../media/image8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0.xml"/></Relationships>
</file>

<file path=ppt/slides/_rels/slide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70.xml"/></Relationships>
</file>

<file path=ppt/slides/_rels/slide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B68549A7-556D-C816-83A6-0BACE4EA0BBB}"/>
              </a:ext>
            </a:extLst>
          </p:cNvPr>
          <p:cNvCxnSpPr>
            <a:cxnSpLocks/>
          </p:cNvCxnSpPr>
          <p:nvPr/>
        </p:nvCxnSpPr>
        <p:spPr>
          <a:xfrm flipV="1">
            <a:off x="9873519" y="6406903"/>
            <a:ext cx="890625" cy="447349"/>
          </a:xfrm>
          <a:prstGeom prst="line">
            <a:avLst/>
          </a:prstGeom>
          <a:ln w="1905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3E97C3A-8D3B-58CA-0228-31E3C8A17F58}"/>
              </a:ext>
            </a:extLst>
          </p:cNvPr>
          <p:cNvPicPr>
            <a:picLocks noChangeAspect="1"/>
          </p:cNvPicPr>
          <p:nvPr/>
        </p:nvPicPr>
        <p:blipFill rotWithShape="1">
          <a:blip r:embed="rId2"/>
          <a:srcRect l="3222" t="12827" r="22887" b="13291"/>
          <a:stretch/>
        </p:blipFill>
        <p:spPr>
          <a:xfrm>
            <a:off x="-1" y="0"/>
            <a:ext cx="12192000" cy="6858000"/>
          </a:xfrm>
          <a:prstGeom prst="rect">
            <a:avLst/>
          </a:prstGeom>
        </p:spPr>
      </p:pic>
      <p:sp>
        <p:nvSpPr>
          <p:cNvPr id="11" name="Rectangle 10">
            <a:extLst>
              <a:ext uri="{FF2B5EF4-FFF2-40B4-BE49-F238E27FC236}">
                <a16:creationId xmlns:a16="http://schemas.microsoft.com/office/drawing/2014/main" id="{B0C5B9C9-AABD-B124-6239-B4C649133F91}"/>
              </a:ext>
            </a:extLst>
          </p:cNvPr>
          <p:cNvSpPr/>
          <p:nvPr/>
        </p:nvSpPr>
        <p:spPr bwMode="auto">
          <a:xfrm>
            <a:off x="0" y="3250274"/>
            <a:ext cx="6868633" cy="2094614"/>
          </a:xfrm>
          <a:prstGeom prst="rect">
            <a:avLst/>
          </a:prstGeom>
          <a:solidFill>
            <a:srgbClr val="FFCD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C4C311D9-1D67-904C-B076-2C9531CF0262}"/>
              </a:ext>
            </a:extLst>
          </p:cNvPr>
          <p:cNvSpPr txBox="1"/>
          <p:nvPr/>
        </p:nvSpPr>
        <p:spPr>
          <a:xfrm>
            <a:off x="256985" y="3477840"/>
            <a:ext cx="6609980" cy="1206741"/>
          </a:xfrm>
          <a:prstGeom prst="rect">
            <a:avLst/>
          </a:prstGeom>
          <a:noFill/>
        </p:spPr>
        <p:txBody>
          <a:bodyPr wrap="square">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a:ea typeface="+mn-ea"/>
                <a:cs typeface="+mn-cs"/>
              </a:rPr>
              <a:t>MVP Application – QRM End to End automation</a:t>
            </a:r>
          </a:p>
        </p:txBody>
      </p:sp>
      <p:pic>
        <p:nvPicPr>
          <p:cNvPr id="14" name="Picture 13" descr="C:\Users\claudette\Documents\2011 Jobs\Microsoft Branding 2010\Microsoft Branding 2012\Microsoft logo\MSFT_logo_rgb_C-Gray.png">
            <a:extLst>
              <a:ext uri="{FF2B5EF4-FFF2-40B4-BE49-F238E27FC236}">
                <a16:creationId xmlns:a16="http://schemas.microsoft.com/office/drawing/2014/main" id="{9CF1D9E1-7197-ADF8-F25F-3D7CBD5DCE7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0662" y="4806177"/>
            <a:ext cx="1454785" cy="534670"/>
          </a:xfrm>
          <a:prstGeom prst="rect">
            <a:avLst/>
          </a:prstGeom>
          <a:noFill/>
        </p:spPr>
      </p:pic>
      <p:pic>
        <p:nvPicPr>
          <p:cNvPr id="15" name="Picture 14">
            <a:extLst>
              <a:ext uri="{FF2B5EF4-FFF2-40B4-BE49-F238E27FC236}">
                <a16:creationId xmlns:a16="http://schemas.microsoft.com/office/drawing/2014/main" id="{E5CB02B3-222C-A336-006E-DBE2800FCF44}"/>
              </a:ext>
            </a:extLst>
          </p:cNvPr>
          <p:cNvPicPr>
            <a:picLocks noChangeAspect="1"/>
          </p:cNvPicPr>
          <p:nvPr/>
        </p:nvPicPr>
        <p:blipFill>
          <a:blip r:embed="rId4"/>
          <a:stretch>
            <a:fillRect/>
          </a:stretch>
        </p:blipFill>
        <p:spPr>
          <a:xfrm>
            <a:off x="51111" y="68452"/>
            <a:ext cx="1045980" cy="1045980"/>
          </a:xfrm>
          <a:prstGeom prst="rect">
            <a:avLst/>
          </a:prstGeom>
        </p:spPr>
      </p:pic>
      <p:sp>
        <p:nvSpPr>
          <p:cNvPr id="18" name="TextBox 17">
            <a:extLst>
              <a:ext uri="{FF2B5EF4-FFF2-40B4-BE49-F238E27FC236}">
                <a16:creationId xmlns:a16="http://schemas.microsoft.com/office/drawing/2014/main" id="{EB1643D8-C911-F607-C730-F0E02694B9F8}"/>
              </a:ext>
            </a:extLst>
          </p:cNvPr>
          <p:cNvSpPr txBox="1"/>
          <p:nvPr/>
        </p:nvSpPr>
        <p:spPr>
          <a:xfrm>
            <a:off x="255317" y="4806177"/>
            <a:ext cx="502099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prstClr val="black"/>
                </a:solidFill>
                <a:latin typeface="Segoe UI"/>
              </a:rPr>
              <a:t>08</a:t>
            </a:r>
            <a:r>
              <a:rPr lang="en-US" sz="1800" baseline="30000">
                <a:solidFill>
                  <a:prstClr val="black"/>
                </a:solidFill>
                <a:latin typeface="Segoe UI"/>
              </a:rPr>
              <a:t>th</a:t>
            </a:r>
            <a:r>
              <a:rPr lang="en-US" sz="1800">
                <a:solidFill>
                  <a:prstClr val="black"/>
                </a:solidFill>
                <a:latin typeface="Segoe UI"/>
              </a:rPr>
              <a:t> November 2024</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493629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263FE-D2EF-72B3-2051-5B5DAF154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56755-4F84-6AAC-CDE8-984B3C733ED7}"/>
              </a:ext>
            </a:extLst>
          </p:cNvPr>
          <p:cNvSpPr>
            <a:spLocks noGrp="1"/>
          </p:cNvSpPr>
          <p:nvPr>
            <p:ph type="title"/>
          </p:nvPr>
        </p:nvSpPr>
        <p:spPr>
          <a:xfrm>
            <a:off x="379669" y="559786"/>
            <a:ext cx="11660800" cy="538763"/>
          </a:xfrm>
        </p:spPr>
        <p:txBody>
          <a:bodyPr/>
          <a:lstStyle/>
          <a:p>
            <a:r>
              <a:rPr lang="en-US" sz="3600">
                <a:solidFill>
                  <a:srgbClr val="F4364C"/>
                </a:solidFill>
              </a:rPr>
              <a:t>Server Role - QRM Integration Server (QIS)</a:t>
            </a:r>
          </a:p>
        </p:txBody>
      </p:sp>
      <p:graphicFrame>
        <p:nvGraphicFramePr>
          <p:cNvPr id="3" name="Table 2">
            <a:extLst>
              <a:ext uri="{FF2B5EF4-FFF2-40B4-BE49-F238E27FC236}">
                <a16:creationId xmlns:a16="http://schemas.microsoft.com/office/drawing/2014/main" id="{E7255A1E-7DCB-5F93-0DCA-2B4E0CCD71A7}"/>
              </a:ext>
            </a:extLst>
          </p:cNvPr>
          <p:cNvGraphicFramePr>
            <a:graphicFrameLocks noGrp="1"/>
          </p:cNvGraphicFramePr>
          <p:nvPr>
            <p:extLst>
              <p:ext uri="{D42A27DB-BD31-4B8C-83A1-F6EECF244321}">
                <p14:modId xmlns:p14="http://schemas.microsoft.com/office/powerpoint/2010/main" val="731205509"/>
              </p:ext>
            </p:extLst>
          </p:nvPr>
        </p:nvGraphicFramePr>
        <p:xfrm>
          <a:off x="1268957" y="2470170"/>
          <a:ext cx="9988825" cy="1955801"/>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1">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Image Customizations</a:t>
                      </a:r>
                    </a:p>
                  </a:txBody>
                  <a:tcPr/>
                </a:tc>
                <a:extLst>
                  <a:ext uri="{0D108BD9-81ED-4DB2-BD59-A6C34878D82A}">
                    <a16:rowId xmlns:a16="http://schemas.microsoft.com/office/drawing/2014/main" val="3259365721"/>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Image building process for the QIS server</a:t>
                      </a:r>
                    </a:p>
                    <a:p>
                      <a:endParaRPr lang="en-US" sz="1400"/>
                    </a:p>
                  </a:txBody>
                  <a:tcPr/>
                </a:tc>
                <a:tc>
                  <a:txBody>
                    <a:bodyPr/>
                    <a:lstStyle/>
                    <a:p>
                      <a:r>
                        <a:rPr lang="en-US" sz="1400"/>
                        <a:t>WF Golden Image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Packer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GitHub Actions</a:t>
                      </a:r>
                    </a:p>
                  </a:txBody>
                  <a:tcPr/>
                </a:tc>
                <a:tc>
                  <a:txBody>
                    <a:bodyPr/>
                    <a:lstStyle/>
                    <a:p>
                      <a:pPr marL="285750" indent="-285750">
                        <a:buFont typeface="Arial" panose="020B0604020202020204" pitchFamily="34" charset="0"/>
                        <a:buChar char="•"/>
                      </a:pPr>
                      <a:r>
                        <a:rPr lang="en-US" sz="1400"/>
                        <a:t>HPC Certificate (Installed)</a:t>
                      </a:r>
                    </a:p>
                    <a:p>
                      <a:pPr marL="285750" indent="-285750">
                        <a:buFont typeface="Arial" panose="020B0604020202020204" pitchFamily="34" charset="0"/>
                        <a:buChar char="•"/>
                      </a:pPr>
                      <a:r>
                        <a:rPr lang="en-US" sz="1400"/>
                        <a:t>.NET 4.8 Framework with latest patches (Installed)</a:t>
                      </a:r>
                    </a:p>
                    <a:p>
                      <a:pPr marL="285750" indent="-285750">
                        <a:buFont typeface="Arial" panose="020B0604020202020204" pitchFamily="34" charset="0"/>
                        <a:buChar char="•"/>
                      </a:pPr>
                      <a:r>
                        <a:rPr lang="en-US" sz="1400"/>
                        <a:t>SQL Server Management Studio 20 (Installed)</a:t>
                      </a:r>
                    </a:p>
                    <a:p>
                      <a:pPr marL="285750" indent="-285750">
                        <a:buFont typeface="Arial" panose="020B0604020202020204" pitchFamily="34" charset="0"/>
                        <a:buChar char="•"/>
                      </a:pPr>
                      <a:r>
                        <a:rPr lang="en-US" sz="1400"/>
                        <a:t>MS Access DB Engine driver (Installed)</a:t>
                      </a:r>
                    </a:p>
                    <a:p>
                      <a:pPr marL="285750" indent="-285750">
                        <a:buFont typeface="Arial" panose="020B0604020202020204" pitchFamily="34" charset="0"/>
                        <a:buChar char="•"/>
                      </a:pPr>
                      <a:r>
                        <a:rPr lang="en-US" sz="1400"/>
                        <a:t>MS SQL OLE DB driver (Installed)</a:t>
                      </a:r>
                    </a:p>
                    <a:p>
                      <a:pPr marL="285750" indent="-285750">
                        <a:buFont typeface="Arial" panose="020B0604020202020204" pitchFamily="34" charset="0"/>
                        <a:buChar char="•"/>
                      </a:pPr>
                      <a:r>
                        <a:rPr lang="en-US" sz="1400"/>
                        <a:t>QRM server/client installation binary</a:t>
                      </a:r>
                    </a:p>
                    <a:p>
                      <a:pPr marL="285750" indent="-285750">
                        <a:buFont typeface="Arial" panose="020B0604020202020204" pitchFamily="34" charset="0"/>
                        <a:buChar char="•"/>
                      </a:pPr>
                      <a:r>
                        <a:rPr lang="en-US" sz="1400"/>
                        <a:t>HPC Pack 2109 Update 2 client tools installation binary</a:t>
                      </a:r>
                    </a:p>
                  </a:txBody>
                  <a:tcPr/>
                </a:tc>
                <a:extLst>
                  <a:ext uri="{0D108BD9-81ED-4DB2-BD59-A6C34878D82A}">
                    <a16:rowId xmlns:a16="http://schemas.microsoft.com/office/drawing/2014/main" val="2423706926"/>
                  </a:ext>
                </a:extLst>
              </a:tr>
            </a:tbl>
          </a:graphicData>
        </a:graphic>
      </p:graphicFrame>
      <p:graphicFrame>
        <p:nvGraphicFramePr>
          <p:cNvPr id="4" name="Table 3">
            <a:extLst>
              <a:ext uri="{FF2B5EF4-FFF2-40B4-BE49-F238E27FC236}">
                <a16:creationId xmlns:a16="http://schemas.microsoft.com/office/drawing/2014/main" id="{5027908A-CC3F-17E6-2436-2A32995C9A97}"/>
              </a:ext>
            </a:extLst>
          </p:cNvPr>
          <p:cNvGraphicFramePr>
            <a:graphicFrameLocks noGrp="1"/>
          </p:cNvGraphicFramePr>
          <p:nvPr>
            <p:extLst>
              <p:ext uri="{D42A27DB-BD31-4B8C-83A1-F6EECF244321}">
                <p14:modId xmlns:p14="http://schemas.microsoft.com/office/powerpoint/2010/main" val="1059265485"/>
              </p:ext>
            </p:extLst>
          </p:nvPr>
        </p:nvGraphicFramePr>
        <p:xfrm>
          <a:off x="1268962" y="4606656"/>
          <a:ext cx="9988825" cy="889000"/>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Infrastructure and image deployment</a:t>
                      </a:r>
                    </a:p>
                  </a:txBody>
                  <a:tcPr/>
                </a:tc>
                <a:tc>
                  <a:txBody>
                    <a:bodyPr/>
                    <a:lstStyle/>
                    <a:p>
                      <a:r>
                        <a:rPr lang="en-US" sz="1400"/>
                        <a:t>QRM_QIS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Terraform Cloud</a:t>
                      </a:r>
                    </a:p>
                  </a:txBody>
                  <a:tcPr/>
                </a:tc>
                <a:tc>
                  <a:txBody>
                    <a:bodyPr/>
                    <a:lstStyle/>
                    <a:p>
                      <a:r>
                        <a:rPr lang="en-US" sz="1400"/>
                        <a:t>QIS VM(s) deployed</a:t>
                      </a:r>
                    </a:p>
                  </a:txBody>
                  <a:tcPr/>
                </a:tc>
                <a:extLst>
                  <a:ext uri="{0D108BD9-81ED-4DB2-BD59-A6C34878D82A}">
                    <a16:rowId xmlns:a16="http://schemas.microsoft.com/office/drawing/2014/main" val="2423706926"/>
                  </a:ext>
                </a:extLst>
              </a:tr>
            </a:tbl>
          </a:graphicData>
        </a:graphic>
      </p:graphicFrame>
      <p:graphicFrame>
        <p:nvGraphicFramePr>
          <p:cNvPr id="5" name="Table 4">
            <a:extLst>
              <a:ext uri="{FF2B5EF4-FFF2-40B4-BE49-F238E27FC236}">
                <a16:creationId xmlns:a16="http://schemas.microsoft.com/office/drawing/2014/main" id="{FA1B679D-3728-EE3E-0664-347D1C5B5EE9}"/>
              </a:ext>
            </a:extLst>
          </p:cNvPr>
          <p:cNvGraphicFramePr>
            <a:graphicFrameLocks noGrp="1"/>
          </p:cNvGraphicFramePr>
          <p:nvPr>
            <p:extLst>
              <p:ext uri="{D42A27DB-BD31-4B8C-83A1-F6EECF244321}">
                <p14:modId xmlns:p14="http://schemas.microsoft.com/office/powerpoint/2010/main" val="2439610173"/>
              </p:ext>
            </p:extLst>
          </p:nvPr>
        </p:nvGraphicFramePr>
        <p:xfrm>
          <a:off x="1268963" y="5561883"/>
          <a:ext cx="9988825" cy="1102360"/>
        </p:xfrm>
        <a:graphic>
          <a:graphicData uri="http://schemas.openxmlformats.org/drawingml/2006/table">
            <a:tbl>
              <a:tblPr firstRow="1" bandRow="1">
                <a:tableStyleId>{5C22544A-7EE6-4342-B048-85BDC9FD1C3A}</a:tableStyleId>
              </a:tblPr>
              <a:tblGrid>
                <a:gridCol w="2027582">
                  <a:extLst>
                    <a:ext uri="{9D8B030D-6E8A-4147-A177-3AD203B41FA5}">
                      <a16:colId xmlns:a16="http://schemas.microsoft.com/office/drawing/2014/main" val="1580691126"/>
                    </a:ext>
                  </a:extLst>
                </a:gridCol>
                <a:gridCol w="1625790">
                  <a:extLst>
                    <a:ext uri="{9D8B030D-6E8A-4147-A177-3AD203B41FA5}">
                      <a16:colId xmlns:a16="http://schemas.microsoft.com/office/drawing/2014/main" val="1159101622"/>
                    </a:ext>
                  </a:extLst>
                </a:gridCol>
                <a:gridCol w="1793271">
                  <a:extLst>
                    <a:ext uri="{9D8B030D-6E8A-4147-A177-3AD203B41FA5}">
                      <a16:colId xmlns:a16="http://schemas.microsoft.com/office/drawing/2014/main" val="1792676419"/>
                    </a:ext>
                  </a:extLst>
                </a:gridCol>
                <a:gridCol w="454218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Configuration</a:t>
                      </a:r>
                    </a:p>
                  </a:txBody>
                  <a:tcPr/>
                </a:tc>
                <a:tc>
                  <a:txBody>
                    <a:bodyPr/>
                    <a:lstStyle/>
                    <a:p>
                      <a:r>
                        <a:rPr lang="en-US"/>
                        <a:t>Playbooks</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QRM QIS Post-deployment configuration</a:t>
                      </a:r>
                    </a:p>
                  </a:txBody>
                  <a:tcPr/>
                </a:tc>
                <a:tc>
                  <a:txBody>
                    <a:bodyPr/>
                    <a:lstStyle/>
                    <a:p>
                      <a:r>
                        <a:rPr lang="en-US" sz="1400"/>
                        <a:t>Ansible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QRM_QIS</a:t>
                      </a:r>
                    </a:p>
                  </a:txBody>
                  <a:tcPr/>
                </a:tc>
                <a:tc>
                  <a:txBody>
                    <a:bodyPr/>
                    <a:lstStyle/>
                    <a:p>
                      <a:pPr marL="285750" indent="-285750">
                        <a:buFont typeface="Arial" panose="020B0604020202020204" pitchFamily="34" charset="0"/>
                        <a:buChar char="•"/>
                      </a:pPr>
                      <a:r>
                        <a:rPr lang="en-US" sz="1400"/>
                        <a:t>Domain joined server(s)</a:t>
                      </a:r>
                    </a:p>
                    <a:p>
                      <a:pPr marL="285750" indent="-285750">
                        <a:buFont typeface="Arial" panose="020B0604020202020204" pitchFamily="34" charset="0"/>
                        <a:buChar char="•"/>
                      </a:pPr>
                      <a:r>
                        <a:rPr lang="en-US" sz="1400"/>
                        <a:t>HPC client installed and configured</a:t>
                      </a:r>
                    </a:p>
                    <a:p>
                      <a:pPr marL="285750" indent="-285750">
                        <a:buFont typeface="Arial" panose="020B0604020202020204" pitchFamily="34" charset="0"/>
                        <a:buChar char="•"/>
                      </a:pPr>
                      <a:r>
                        <a:rPr lang="en-US" sz="1400"/>
                        <a:t>QIS installed and configured</a:t>
                      </a:r>
                    </a:p>
                  </a:txBody>
                  <a:tcPr/>
                </a:tc>
                <a:extLst>
                  <a:ext uri="{0D108BD9-81ED-4DB2-BD59-A6C34878D82A}">
                    <a16:rowId xmlns:a16="http://schemas.microsoft.com/office/drawing/2014/main" val="2423706926"/>
                  </a:ext>
                </a:extLst>
              </a:tr>
            </a:tbl>
          </a:graphicData>
        </a:graphic>
      </p:graphicFrame>
      <p:sp>
        <p:nvSpPr>
          <p:cNvPr id="6" name="TextBox 5">
            <a:extLst>
              <a:ext uri="{FF2B5EF4-FFF2-40B4-BE49-F238E27FC236}">
                <a16:creationId xmlns:a16="http://schemas.microsoft.com/office/drawing/2014/main" id="{1245D357-ADA2-DDBF-239E-6D80C2FD46FD}"/>
              </a:ext>
            </a:extLst>
          </p:cNvPr>
          <p:cNvSpPr txBox="1"/>
          <p:nvPr/>
        </p:nvSpPr>
        <p:spPr>
          <a:xfrm>
            <a:off x="379668" y="1131651"/>
            <a:ext cx="10398731" cy="1312611"/>
          </a:xfrm>
          <a:prstGeom prst="rect">
            <a:avLst/>
          </a:prstGeom>
          <a:noFill/>
        </p:spPr>
        <p:txBody>
          <a:bodyPr wrap="square" lIns="0" tIns="0" rIns="0" bIns="0" rtlCol="0">
            <a:noAutofit/>
          </a:bodyPr>
          <a:lstStyle/>
          <a:p>
            <a:pPr>
              <a:lnSpc>
                <a:spcPct val="100000"/>
              </a:lnSpc>
              <a:spcBef>
                <a:spcPts val="1200"/>
              </a:spcBef>
              <a:buSzPct val="100000"/>
            </a:pPr>
            <a:r>
              <a:rPr lang="en-US" sz="1400"/>
              <a:t>Pre-requisites: </a:t>
            </a:r>
          </a:p>
          <a:p>
            <a:pPr marL="285750" indent="-285750">
              <a:lnSpc>
                <a:spcPct val="100000"/>
              </a:lnSpc>
              <a:buSzPct val="100000"/>
              <a:buFont typeface="Arial" panose="020B0604020202020204" pitchFamily="34" charset="0"/>
              <a:buChar char="•"/>
            </a:pPr>
            <a:r>
              <a:rPr lang="en-US" sz="1400"/>
              <a:t>Empty QRM configuration databases (3) provisioned in SQL MI with SQL Auth account access and permissions</a:t>
            </a:r>
          </a:p>
          <a:p>
            <a:pPr marL="285750" indent="-285750">
              <a:lnSpc>
                <a:spcPct val="100000"/>
              </a:lnSpc>
              <a:buSzPct val="100000"/>
              <a:buFont typeface="Arial" panose="020B0604020202020204" pitchFamily="34" charset="0"/>
              <a:buChar char="•"/>
            </a:pPr>
            <a:r>
              <a:rPr lang="en-US" sz="1400"/>
              <a:t>HPC Cluster provisioned and configured</a:t>
            </a:r>
          </a:p>
          <a:p>
            <a:pPr marL="285750" indent="-285750">
              <a:lnSpc>
                <a:spcPct val="100000"/>
              </a:lnSpc>
              <a:buSzPct val="100000"/>
              <a:buFont typeface="Arial" panose="020B0604020202020204" pitchFamily="34" charset="0"/>
              <a:buChar char="•"/>
            </a:pPr>
            <a:r>
              <a:rPr lang="en-US" sz="1400"/>
              <a:t>SSAS server(s) provisioned and configured</a:t>
            </a:r>
          </a:p>
          <a:p>
            <a:pPr marL="285750" indent="-285750">
              <a:lnSpc>
                <a:spcPct val="100000"/>
              </a:lnSpc>
              <a:buSzPct val="100000"/>
              <a:buFont typeface="Arial" panose="020B0604020202020204" pitchFamily="34" charset="0"/>
              <a:buChar char="•"/>
            </a:pPr>
            <a:r>
              <a:rPr lang="en-US" sz="1400"/>
              <a:t>Azure Data Factory provisioned and configured</a:t>
            </a:r>
          </a:p>
          <a:p>
            <a:pPr marL="285750" indent="-285750">
              <a:buSzPct val="100000"/>
              <a:buFont typeface="Arial" panose="020B0604020202020204" pitchFamily="34" charset="0"/>
              <a:buChar char="•"/>
            </a:pPr>
            <a:r>
              <a:rPr lang="en-US" sz="1400"/>
              <a:t>QRM AD Service account and password</a:t>
            </a:r>
          </a:p>
          <a:p>
            <a:pPr marL="285750" indent="-285750">
              <a:lnSpc>
                <a:spcPct val="100000"/>
              </a:lnSpc>
              <a:buSzPct val="100000"/>
              <a:buFont typeface="Arial" panose="020B0604020202020204" pitchFamily="34" charset="0"/>
              <a:buChar char="•"/>
            </a:pPr>
            <a:endParaRPr lang="en-US" sz="1400"/>
          </a:p>
        </p:txBody>
      </p:sp>
      <p:sp>
        <p:nvSpPr>
          <p:cNvPr id="7" name="Rectangle 6">
            <a:extLst>
              <a:ext uri="{FF2B5EF4-FFF2-40B4-BE49-F238E27FC236}">
                <a16:creationId xmlns:a16="http://schemas.microsoft.com/office/drawing/2014/main" id="{6C88B355-7EBC-AF92-DEC3-B250BAB2F328}"/>
              </a:ext>
            </a:extLst>
          </p:cNvPr>
          <p:cNvSpPr/>
          <p:nvPr/>
        </p:nvSpPr>
        <p:spPr>
          <a:xfrm>
            <a:off x="407552" y="2477364"/>
            <a:ext cx="852854" cy="193637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Full Stack Image</a:t>
            </a:r>
          </a:p>
        </p:txBody>
      </p:sp>
      <p:sp>
        <p:nvSpPr>
          <p:cNvPr id="8" name="Rectangle 7">
            <a:extLst>
              <a:ext uri="{FF2B5EF4-FFF2-40B4-BE49-F238E27FC236}">
                <a16:creationId xmlns:a16="http://schemas.microsoft.com/office/drawing/2014/main" id="{983BE9CC-C387-22E9-2509-88B87A983B5E}"/>
              </a:ext>
            </a:extLst>
          </p:cNvPr>
          <p:cNvSpPr/>
          <p:nvPr/>
        </p:nvSpPr>
        <p:spPr>
          <a:xfrm>
            <a:off x="410488" y="4585894"/>
            <a:ext cx="852854" cy="206943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VM Module Creation</a:t>
            </a:r>
          </a:p>
        </p:txBody>
      </p:sp>
    </p:spTree>
    <p:extLst>
      <p:ext uri="{BB962C8B-B14F-4D97-AF65-F5344CB8AC3E}">
        <p14:creationId xmlns:p14="http://schemas.microsoft.com/office/powerpoint/2010/main" val="21532782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F9E08-8F0C-2BDF-1C77-460B3B0ED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49AEEB-6BF0-F91B-5184-CAB10D763894}"/>
              </a:ext>
            </a:extLst>
          </p:cNvPr>
          <p:cNvSpPr>
            <a:spLocks noGrp="1"/>
          </p:cNvSpPr>
          <p:nvPr>
            <p:ph type="title"/>
          </p:nvPr>
        </p:nvSpPr>
        <p:spPr>
          <a:xfrm>
            <a:off x="379669" y="220421"/>
            <a:ext cx="11660800" cy="538763"/>
          </a:xfrm>
        </p:spPr>
        <p:txBody>
          <a:bodyPr/>
          <a:lstStyle/>
          <a:p>
            <a:r>
              <a:rPr lang="en-US" sz="3600">
                <a:solidFill>
                  <a:srgbClr val="F4364C"/>
                </a:solidFill>
              </a:rPr>
              <a:t>Server Role – Remote Desktop Server (RDS)</a:t>
            </a:r>
          </a:p>
        </p:txBody>
      </p:sp>
      <p:graphicFrame>
        <p:nvGraphicFramePr>
          <p:cNvPr id="3" name="Table 2">
            <a:extLst>
              <a:ext uri="{FF2B5EF4-FFF2-40B4-BE49-F238E27FC236}">
                <a16:creationId xmlns:a16="http://schemas.microsoft.com/office/drawing/2014/main" id="{D3870CE9-451D-6F78-4E82-215416710878}"/>
              </a:ext>
            </a:extLst>
          </p:cNvPr>
          <p:cNvGraphicFramePr>
            <a:graphicFrameLocks noGrp="1"/>
          </p:cNvGraphicFramePr>
          <p:nvPr>
            <p:extLst>
              <p:ext uri="{D42A27DB-BD31-4B8C-83A1-F6EECF244321}">
                <p14:modId xmlns:p14="http://schemas.microsoft.com/office/powerpoint/2010/main" val="3989270509"/>
              </p:ext>
            </p:extLst>
          </p:nvPr>
        </p:nvGraphicFramePr>
        <p:xfrm>
          <a:off x="1246936" y="1862219"/>
          <a:ext cx="9988825" cy="2291081"/>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1">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Image Customizations</a:t>
                      </a:r>
                    </a:p>
                  </a:txBody>
                  <a:tcPr/>
                </a:tc>
                <a:extLst>
                  <a:ext uri="{0D108BD9-81ED-4DB2-BD59-A6C34878D82A}">
                    <a16:rowId xmlns:a16="http://schemas.microsoft.com/office/drawing/2014/main" val="3259365721"/>
                  </a:ext>
                </a:extLst>
              </a:tr>
              <a:tr h="647300">
                <a:tc>
                  <a:txBody>
                    <a:bodyPr/>
                    <a:lstStyle/>
                    <a:p>
                      <a:r>
                        <a:rPr lang="en-US" sz="1400"/>
                        <a:t>Image building process for the QRM RDS</a:t>
                      </a:r>
                    </a:p>
                  </a:txBody>
                  <a:tcPr/>
                </a:tc>
                <a:tc>
                  <a:txBody>
                    <a:bodyPr/>
                    <a:lstStyle/>
                    <a:p>
                      <a:r>
                        <a:rPr lang="en-US" sz="1400"/>
                        <a:t>WF Golden Image</a:t>
                      </a:r>
                    </a:p>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Packer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GitHub Actions</a:t>
                      </a:r>
                    </a:p>
                    <a:p>
                      <a:endParaRPr lang="en-US" sz="1400"/>
                    </a:p>
                  </a:txBody>
                  <a:tcPr/>
                </a:tc>
                <a:tc>
                  <a:txBody>
                    <a:bodyPr/>
                    <a:lstStyle/>
                    <a:p>
                      <a:pPr marL="285750" indent="-285750">
                        <a:buFont typeface="Arial" panose="020B0604020202020204" pitchFamily="34" charset="0"/>
                        <a:buChar char="•"/>
                      </a:pPr>
                      <a:r>
                        <a:rPr lang="en-US" sz="1200"/>
                        <a:t>Remote Desktop Services Role (Installed)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.NET 4.8 Framework with latest patches (Installed)</a:t>
                      </a:r>
                    </a:p>
                    <a:p>
                      <a:pPr marL="285750" indent="-285750">
                        <a:buFont typeface="Arial" panose="020B0604020202020204" pitchFamily="34" charset="0"/>
                        <a:buChar char="•"/>
                      </a:pPr>
                      <a:r>
                        <a:rPr lang="en-US" sz="1200"/>
                        <a:t>SQL Server Management Studio 20 (Installed)</a:t>
                      </a:r>
                    </a:p>
                    <a:p>
                      <a:pPr marL="285750" indent="-285750">
                        <a:buFont typeface="Arial" panose="020B0604020202020204" pitchFamily="34" charset="0"/>
                        <a:buChar char="•"/>
                      </a:pPr>
                      <a:r>
                        <a:rPr lang="en-US" sz="1200"/>
                        <a:t>MS Access DB Engine driver (Installed)</a:t>
                      </a:r>
                    </a:p>
                    <a:p>
                      <a:pPr marL="285750" indent="-285750">
                        <a:buFont typeface="Arial" panose="020B0604020202020204" pitchFamily="34" charset="0"/>
                        <a:buChar char="•"/>
                      </a:pPr>
                      <a:r>
                        <a:rPr lang="en-US" sz="1200"/>
                        <a:t>MS SQL OLE DB driver (Installed)</a:t>
                      </a:r>
                    </a:p>
                    <a:p>
                      <a:pPr marL="285750" indent="-285750">
                        <a:buFont typeface="Arial" panose="020B0604020202020204" pitchFamily="34" charset="0"/>
                        <a:buChar char="•"/>
                      </a:pPr>
                      <a:r>
                        <a:rPr lang="en-US" sz="1200"/>
                        <a:t>End User Productivity Software (Installed)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noProof="0">
                          <a:solidFill>
                            <a:srgbClr val="141414"/>
                          </a:solidFill>
                        </a:rPr>
                        <a:t>PowerShell Installation Scripts (Installed)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Autosys , NDM , SQLCMD binaries</a:t>
                      </a:r>
                      <a:endParaRPr lang="en-US" sz="1200">
                        <a:latin typeface="Wells Fargo Sans"/>
                      </a:endParaRPr>
                    </a:p>
                    <a:p>
                      <a:pPr marL="285750" indent="-285750">
                        <a:buFont typeface="Arial" panose="020B0604020202020204" pitchFamily="34" charset="0"/>
                        <a:buChar char="•"/>
                      </a:pPr>
                      <a:r>
                        <a:rPr lang="en-US" sz="1200"/>
                        <a:t>HPC Pack 2019 Update 2 client tools installation binary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QRM server/client installation binary</a:t>
                      </a:r>
                    </a:p>
                  </a:txBody>
                  <a:tcPr/>
                </a:tc>
                <a:extLst>
                  <a:ext uri="{0D108BD9-81ED-4DB2-BD59-A6C34878D82A}">
                    <a16:rowId xmlns:a16="http://schemas.microsoft.com/office/drawing/2014/main" val="2423706926"/>
                  </a:ext>
                </a:extLst>
              </a:tr>
            </a:tbl>
          </a:graphicData>
        </a:graphic>
      </p:graphicFrame>
      <p:graphicFrame>
        <p:nvGraphicFramePr>
          <p:cNvPr id="4" name="Table 3">
            <a:extLst>
              <a:ext uri="{FF2B5EF4-FFF2-40B4-BE49-F238E27FC236}">
                <a16:creationId xmlns:a16="http://schemas.microsoft.com/office/drawing/2014/main" id="{041C2003-3523-17C4-90CD-0354F7B8DF7A}"/>
              </a:ext>
            </a:extLst>
          </p:cNvPr>
          <p:cNvGraphicFramePr>
            <a:graphicFrameLocks noGrp="1"/>
          </p:cNvGraphicFramePr>
          <p:nvPr>
            <p:extLst>
              <p:ext uri="{D42A27DB-BD31-4B8C-83A1-F6EECF244321}">
                <p14:modId xmlns:p14="http://schemas.microsoft.com/office/powerpoint/2010/main" val="2982278851"/>
              </p:ext>
            </p:extLst>
          </p:nvPr>
        </p:nvGraphicFramePr>
        <p:xfrm>
          <a:off x="1246934" y="4216288"/>
          <a:ext cx="9988825" cy="889000"/>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Infrastructure and image deployment</a:t>
                      </a:r>
                    </a:p>
                  </a:txBody>
                  <a:tcPr/>
                </a:tc>
                <a:tc>
                  <a:txBody>
                    <a:bodyPr/>
                    <a:lstStyle/>
                    <a:p>
                      <a:r>
                        <a:rPr lang="en-US" sz="1400"/>
                        <a:t>QRM_RDS</a:t>
                      </a:r>
                    </a:p>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Terraform Cloud</a:t>
                      </a:r>
                    </a:p>
                    <a:p>
                      <a:endParaRPr lang="en-US" sz="1400"/>
                    </a:p>
                  </a:txBody>
                  <a:tcPr/>
                </a:tc>
                <a:tc>
                  <a:txBody>
                    <a:bodyPr/>
                    <a:lstStyle/>
                    <a:p>
                      <a:r>
                        <a:rPr lang="en-US" sz="1400"/>
                        <a:t>QRM RDS VM(s) deployed</a:t>
                      </a:r>
                    </a:p>
                  </a:txBody>
                  <a:tcPr/>
                </a:tc>
                <a:extLst>
                  <a:ext uri="{0D108BD9-81ED-4DB2-BD59-A6C34878D82A}">
                    <a16:rowId xmlns:a16="http://schemas.microsoft.com/office/drawing/2014/main" val="2423706926"/>
                  </a:ext>
                </a:extLst>
              </a:tr>
            </a:tbl>
          </a:graphicData>
        </a:graphic>
      </p:graphicFrame>
      <p:graphicFrame>
        <p:nvGraphicFramePr>
          <p:cNvPr id="5" name="Table 4">
            <a:extLst>
              <a:ext uri="{FF2B5EF4-FFF2-40B4-BE49-F238E27FC236}">
                <a16:creationId xmlns:a16="http://schemas.microsoft.com/office/drawing/2014/main" id="{9ADB86D2-0621-1C00-3A52-C85DBB3DE659}"/>
              </a:ext>
            </a:extLst>
          </p:cNvPr>
          <p:cNvGraphicFramePr>
            <a:graphicFrameLocks noGrp="1"/>
          </p:cNvGraphicFramePr>
          <p:nvPr>
            <p:extLst>
              <p:ext uri="{D42A27DB-BD31-4B8C-83A1-F6EECF244321}">
                <p14:modId xmlns:p14="http://schemas.microsoft.com/office/powerpoint/2010/main" val="1072806775"/>
              </p:ext>
            </p:extLst>
          </p:nvPr>
        </p:nvGraphicFramePr>
        <p:xfrm>
          <a:off x="1246935" y="5135359"/>
          <a:ext cx="9988825" cy="1742440"/>
        </p:xfrm>
        <a:graphic>
          <a:graphicData uri="http://schemas.openxmlformats.org/drawingml/2006/table">
            <a:tbl>
              <a:tblPr firstRow="1" bandRow="1">
                <a:tableStyleId>{5C22544A-7EE6-4342-B048-85BDC9FD1C3A}</a:tableStyleId>
              </a:tblPr>
              <a:tblGrid>
                <a:gridCol w="2027582">
                  <a:extLst>
                    <a:ext uri="{9D8B030D-6E8A-4147-A177-3AD203B41FA5}">
                      <a16:colId xmlns:a16="http://schemas.microsoft.com/office/drawing/2014/main" val="1580691126"/>
                    </a:ext>
                  </a:extLst>
                </a:gridCol>
                <a:gridCol w="1625790">
                  <a:extLst>
                    <a:ext uri="{9D8B030D-6E8A-4147-A177-3AD203B41FA5}">
                      <a16:colId xmlns:a16="http://schemas.microsoft.com/office/drawing/2014/main" val="1159101622"/>
                    </a:ext>
                  </a:extLst>
                </a:gridCol>
                <a:gridCol w="1793271">
                  <a:extLst>
                    <a:ext uri="{9D8B030D-6E8A-4147-A177-3AD203B41FA5}">
                      <a16:colId xmlns:a16="http://schemas.microsoft.com/office/drawing/2014/main" val="1792676419"/>
                    </a:ext>
                  </a:extLst>
                </a:gridCol>
                <a:gridCol w="454218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Configuration</a:t>
                      </a:r>
                    </a:p>
                  </a:txBody>
                  <a:tcPr/>
                </a:tc>
                <a:tc>
                  <a:txBody>
                    <a:bodyPr/>
                    <a:lstStyle/>
                    <a:p>
                      <a:r>
                        <a:rPr lang="en-US"/>
                        <a:t>Playbooks</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QRM RDS Post-deployment configuration</a:t>
                      </a:r>
                    </a:p>
                  </a:txBody>
                  <a:tcPr/>
                </a:tc>
                <a:tc>
                  <a:txBody>
                    <a:bodyPr/>
                    <a:lstStyle/>
                    <a:p>
                      <a:r>
                        <a:rPr lang="en-US" sz="1400"/>
                        <a:t>Ansible</a:t>
                      </a:r>
                    </a:p>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QRM_RDS</a:t>
                      </a:r>
                    </a:p>
                    <a:p>
                      <a:endParaRPr lang="en-US" sz="1400"/>
                    </a:p>
                  </a:txBody>
                  <a:tcPr/>
                </a:tc>
                <a:tc>
                  <a:txBody>
                    <a:bodyPr/>
                    <a:lstStyle/>
                    <a:p>
                      <a:pPr marL="285750" indent="-285750">
                        <a:buFont typeface="Arial" panose="020B0604020202020204" pitchFamily="34" charset="0"/>
                        <a:buChar char="•"/>
                      </a:pPr>
                      <a:r>
                        <a:rPr lang="en-US" sz="1200"/>
                        <a:t>Domain joined server(s)</a:t>
                      </a:r>
                    </a:p>
                    <a:p>
                      <a:pPr marL="285750" indent="-285750">
                        <a:buFont typeface="Arial" panose="020B0604020202020204" pitchFamily="34" charset="0"/>
                        <a:buChar char="•"/>
                      </a:pPr>
                      <a:r>
                        <a:rPr lang="en-US" sz="1200"/>
                        <a:t>RDS roles configured</a:t>
                      </a:r>
                    </a:p>
                    <a:p>
                      <a:pPr marL="285750" indent="-285750">
                        <a:buFont typeface="Arial" panose="020B0604020202020204" pitchFamily="34" charset="0"/>
                        <a:buChar char="•"/>
                      </a:pPr>
                      <a:r>
                        <a:rPr lang="en-US" sz="1200"/>
                        <a:t>Remote Desktop Services configured</a:t>
                      </a:r>
                    </a:p>
                    <a:p>
                      <a:pPr marL="285750" indent="-285750">
                        <a:buFont typeface="Arial" panose="020B0604020202020204" pitchFamily="34" charset="0"/>
                        <a:buChar char="•"/>
                      </a:pPr>
                      <a:r>
                        <a:rPr lang="en-US" sz="1200"/>
                        <a:t>Autosys installed and configured</a:t>
                      </a:r>
                    </a:p>
                    <a:p>
                      <a:pPr marL="285750" indent="-285750">
                        <a:buFont typeface="Arial" panose="020B0604020202020204" pitchFamily="34" charset="0"/>
                        <a:buChar char="•"/>
                      </a:pPr>
                      <a:r>
                        <a:rPr lang="en-US" sz="1200"/>
                        <a:t>NDM installed and configured</a:t>
                      </a:r>
                    </a:p>
                    <a:p>
                      <a:pPr marL="285750" indent="-285750">
                        <a:buFont typeface="Arial" panose="020B0604020202020204" pitchFamily="34" charset="0"/>
                        <a:buChar char="•"/>
                      </a:pPr>
                      <a:r>
                        <a:rPr lang="en-US" sz="1200"/>
                        <a:t>HPC client installed and configured</a:t>
                      </a:r>
                    </a:p>
                    <a:p>
                      <a:pPr marL="285750" indent="-285750">
                        <a:buFont typeface="Arial" panose="020B0604020202020204" pitchFamily="34" charset="0"/>
                        <a:buChar char="•"/>
                      </a:pPr>
                      <a:r>
                        <a:rPr lang="en-US" sz="1200"/>
                        <a:t>QRM client installed and configured</a:t>
                      </a:r>
                      <a:endParaRPr lang="en-US" sz="1400"/>
                    </a:p>
                  </a:txBody>
                  <a:tcPr/>
                </a:tc>
                <a:extLst>
                  <a:ext uri="{0D108BD9-81ED-4DB2-BD59-A6C34878D82A}">
                    <a16:rowId xmlns:a16="http://schemas.microsoft.com/office/drawing/2014/main" val="2423706926"/>
                  </a:ext>
                </a:extLst>
              </a:tr>
            </a:tbl>
          </a:graphicData>
        </a:graphic>
      </p:graphicFrame>
      <p:sp>
        <p:nvSpPr>
          <p:cNvPr id="7" name="Rectangle 6">
            <a:extLst>
              <a:ext uri="{FF2B5EF4-FFF2-40B4-BE49-F238E27FC236}">
                <a16:creationId xmlns:a16="http://schemas.microsoft.com/office/drawing/2014/main" id="{D7E14C42-C218-CB3D-8849-FA7F5B070506}"/>
              </a:ext>
            </a:extLst>
          </p:cNvPr>
          <p:cNvSpPr/>
          <p:nvPr/>
        </p:nvSpPr>
        <p:spPr>
          <a:xfrm>
            <a:off x="388698" y="1883947"/>
            <a:ext cx="852854" cy="22693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Full Stack Image</a:t>
            </a:r>
          </a:p>
        </p:txBody>
      </p:sp>
      <p:sp>
        <p:nvSpPr>
          <p:cNvPr id="8" name="Rectangle 7">
            <a:extLst>
              <a:ext uri="{FF2B5EF4-FFF2-40B4-BE49-F238E27FC236}">
                <a16:creationId xmlns:a16="http://schemas.microsoft.com/office/drawing/2014/main" id="{6B349234-2694-2EB3-FCBC-A2FD8F0478E1}"/>
              </a:ext>
            </a:extLst>
          </p:cNvPr>
          <p:cNvSpPr/>
          <p:nvPr/>
        </p:nvSpPr>
        <p:spPr>
          <a:xfrm>
            <a:off x="391634" y="4216288"/>
            <a:ext cx="852854" cy="264957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VM Module Creation</a:t>
            </a:r>
          </a:p>
        </p:txBody>
      </p:sp>
      <p:sp>
        <p:nvSpPr>
          <p:cNvPr id="9" name="TextBox 8">
            <a:extLst>
              <a:ext uri="{FF2B5EF4-FFF2-40B4-BE49-F238E27FC236}">
                <a16:creationId xmlns:a16="http://schemas.microsoft.com/office/drawing/2014/main" id="{CF275726-4E95-DE58-09B0-DC5705A5961B}"/>
              </a:ext>
            </a:extLst>
          </p:cNvPr>
          <p:cNvSpPr txBox="1"/>
          <p:nvPr/>
        </p:nvSpPr>
        <p:spPr>
          <a:xfrm>
            <a:off x="379668" y="792287"/>
            <a:ext cx="10398731" cy="1123568"/>
          </a:xfrm>
          <a:prstGeom prst="rect">
            <a:avLst/>
          </a:prstGeom>
          <a:noFill/>
        </p:spPr>
        <p:txBody>
          <a:bodyPr wrap="square" lIns="0" tIns="0" rIns="0" bIns="0" rtlCol="0">
            <a:noAutofit/>
          </a:bodyPr>
          <a:lstStyle/>
          <a:p>
            <a:pPr>
              <a:lnSpc>
                <a:spcPct val="100000"/>
              </a:lnSpc>
              <a:spcBef>
                <a:spcPts val="1200"/>
              </a:spcBef>
              <a:buSzPct val="100000"/>
            </a:pPr>
            <a:r>
              <a:rPr lang="en-US" sz="1400"/>
              <a:t>Pre-requisites: </a:t>
            </a:r>
          </a:p>
          <a:p>
            <a:pPr marL="285750" indent="-285750">
              <a:lnSpc>
                <a:spcPct val="100000"/>
              </a:lnSpc>
              <a:buSzPct val="100000"/>
              <a:buFont typeface="Arial" panose="020B0604020202020204" pitchFamily="34" charset="0"/>
              <a:buChar char="•"/>
            </a:pPr>
            <a:r>
              <a:rPr lang="en-US" sz="1400"/>
              <a:t>SSAS server(s) provisioned and configured</a:t>
            </a:r>
          </a:p>
          <a:p>
            <a:pPr marL="285750" indent="-285750">
              <a:lnSpc>
                <a:spcPct val="100000"/>
              </a:lnSpc>
              <a:buSzPct val="100000"/>
              <a:buFont typeface="Arial" panose="020B0604020202020204" pitchFamily="34" charset="0"/>
              <a:buChar char="•"/>
            </a:pPr>
            <a:r>
              <a:rPr lang="en-US" sz="1400"/>
              <a:t>Azure Data Factory provisioned and configured</a:t>
            </a:r>
          </a:p>
          <a:p>
            <a:pPr marL="285750" indent="-285750">
              <a:buSzPct val="100000"/>
              <a:buFont typeface="Arial" panose="020B0604020202020204" pitchFamily="34" charset="0"/>
              <a:buChar char="•"/>
            </a:pPr>
            <a:r>
              <a:rPr lang="en-US" sz="1400"/>
              <a:t>QIS provisioned and configured</a:t>
            </a:r>
          </a:p>
          <a:p>
            <a:pPr marL="285750" indent="-285750">
              <a:buSzPct val="100000"/>
              <a:buFont typeface="Arial" panose="020B0604020202020204" pitchFamily="34" charset="0"/>
              <a:buChar char="•"/>
            </a:pPr>
            <a:r>
              <a:rPr lang="en-US" sz="1400"/>
              <a:t>QRM AD Service account and password</a:t>
            </a:r>
          </a:p>
          <a:p>
            <a:pPr marL="285750" indent="-285750">
              <a:lnSpc>
                <a:spcPct val="100000"/>
              </a:lnSpc>
              <a:buSzPct val="100000"/>
              <a:buFont typeface="Arial" panose="020B0604020202020204" pitchFamily="34" charset="0"/>
              <a:buChar char="•"/>
            </a:pPr>
            <a:endParaRPr lang="en-US" sz="1400"/>
          </a:p>
        </p:txBody>
      </p:sp>
    </p:spTree>
    <p:extLst>
      <p:ext uri="{BB962C8B-B14F-4D97-AF65-F5344CB8AC3E}">
        <p14:creationId xmlns:p14="http://schemas.microsoft.com/office/powerpoint/2010/main" val="31976634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31CAA-B739-5B8D-3C55-1BD430B3C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54FC42-AF08-9A77-A31E-B6E6FF021A18}"/>
              </a:ext>
            </a:extLst>
          </p:cNvPr>
          <p:cNvSpPr>
            <a:spLocks noGrp="1"/>
          </p:cNvSpPr>
          <p:nvPr>
            <p:ph type="title"/>
          </p:nvPr>
        </p:nvSpPr>
        <p:spPr>
          <a:xfrm>
            <a:off x="379669" y="559786"/>
            <a:ext cx="11660800" cy="538763"/>
          </a:xfrm>
        </p:spPr>
        <p:txBody>
          <a:bodyPr/>
          <a:lstStyle/>
          <a:p>
            <a:r>
              <a:rPr lang="en-US" sz="3600">
                <a:solidFill>
                  <a:srgbClr val="F4364C"/>
                </a:solidFill>
              </a:rPr>
              <a:t>Risks</a:t>
            </a:r>
          </a:p>
        </p:txBody>
      </p:sp>
      <p:sp>
        <p:nvSpPr>
          <p:cNvPr id="4" name="TextBox 3">
            <a:extLst>
              <a:ext uri="{FF2B5EF4-FFF2-40B4-BE49-F238E27FC236}">
                <a16:creationId xmlns:a16="http://schemas.microsoft.com/office/drawing/2014/main" id="{BB14FE3D-A1F8-BF1B-F5E9-48262FB25423}"/>
              </a:ext>
            </a:extLst>
          </p:cNvPr>
          <p:cNvSpPr txBox="1"/>
          <p:nvPr/>
        </p:nvSpPr>
        <p:spPr>
          <a:xfrm>
            <a:off x="674914" y="1516743"/>
            <a:ext cx="10934003" cy="3868057"/>
          </a:xfrm>
          <a:prstGeom prst="rect">
            <a:avLst/>
          </a:prstGeom>
          <a:noFill/>
        </p:spPr>
        <p:txBody>
          <a:bodyPr wrap="square" lIns="0" tIns="0" rIns="0" bIns="0" rtlCol="0" anchor="t">
            <a:noAutofit/>
          </a:bodyPr>
          <a:lstStyle/>
          <a:p>
            <a:pPr marL="228600" indent="-228600">
              <a:spcBef>
                <a:spcPts val="1200"/>
              </a:spcBef>
              <a:buSzPct val="100000"/>
              <a:buFont typeface="Wells Fargo Sans"/>
              <a:buChar char="•"/>
            </a:pPr>
            <a:r>
              <a:rPr lang="en-US" sz="1800">
                <a:latin typeface="Wells Fargo Sans"/>
              </a:rPr>
              <a:t>Harness as the CD – This team being the first to utilize Harness to deploy Terraform and/or Ansible.</a:t>
            </a:r>
            <a:endParaRPr lang="en-US" sz="1800">
              <a:latin typeface="Wells Fargo Sans" panose="020B0503020203020204" pitchFamily="34" charset="0"/>
            </a:endParaRPr>
          </a:p>
          <a:p>
            <a:pPr marL="228600" indent="-228600">
              <a:spcBef>
                <a:spcPts val="1200"/>
              </a:spcBef>
              <a:buSzPct val="100000"/>
              <a:buFont typeface="Wells Fargo Sans"/>
              <a:buChar char="•"/>
            </a:pPr>
            <a:r>
              <a:rPr lang="en-US" sz="1800">
                <a:latin typeface="Wells Fargo Sans"/>
              </a:rPr>
              <a:t>Harness not being a familiar tool for our team.</a:t>
            </a:r>
          </a:p>
          <a:p>
            <a:pPr marL="228600" indent="-228600">
              <a:spcBef>
                <a:spcPts val="1200"/>
              </a:spcBef>
              <a:buSzPct val="100000"/>
              <a:buFont typeface="Wells Fargo Sans"/>
              <a:buChar char="•"/>
            </a:pPr>
            <a:endParaRPr lang="en-US" sz="1800">
              <a:latin typeface="Wells Fargo Sans"/>
            </a:endParaRPr>
          </a:p>
        </p:txBody>
      </p:sp>
    </p:spTree>
    <p:extLst>
      <p:ext uri="{BB962C8B-B14F-4D97-AF65-F5344CB8AC3E}">
        <p14:creationId xmlns:p14="http://schemas.microsoft.com/office/powerpoint/2010/main" val="41492528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FE732-B8FA-7C91-F358-22CB51CB8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4AD5B-3FBE-A901-B1A5-DD511BCFBE49}"/>
              </a:ext>
            </a:extLst>
          </p:cNvPr>
          <p:cNvSpPr>
            <a:spLocks noGrp="1"/>
          </p:cNvSpPr>
          <p:nvPr>
            <p:ph type="title"/>
          </p:nvPr>
        </p:nvSpPr>
        <p:spPr/>
        <p:txBody>
          <a:bodyPr/>
          <a:lstStyle/>
          <a:p>
            <a:r>
              <a:rPr lang="en-US">
                <a:solidFill>
                  <a:srgbClr val="F4364C"/>
                </a:solidFill>
              </a:rPr>
              <a:t>Next Steps</a:t>
            </a:r>
          </a:p>
        </p:txBody>
      </p:sp>
      <p:sp>
        <p:nvSpPr>
          <p:cNvPr id="3" name="TextBox 2">
            <a:extLst>
              <a:ext uri="{FF2B5EF4-FFF2-40B4-BE49-F238E27FC236}">
                <a16:creationId xmlns:a16="http://schemas.microsoft.com/office/drawing/2014/main" id="{E50D8903-56DA-750F-48BE-2DAC4E193662}"/>
              </a:ext>
            </a:extLst>
          </p:cNvPr>
          <p:cNvSpPr txBox="1"/>
          <p:nvPr/>
        </p:nvSpPr>
        <p:spPr>
          <a:xfrm>
            <a:off x="604972" y="1088884"/>
            <a:ext cx="10631063" cy="3945942"/>
          </a:xfrm>
          <a:prstGeom prst="rect">
            <a:avLst/>
          </a:prstGeom>
          <a:noFill/>
        </p:spPr>
        <p:txBody>
          <a:bodyPr wrap="square" lIns="0" tIns="0" rIns="0" bIns="0" rtlCol="0">
            <a:noAutofit/>
          </a:bodyPr>
          <a:lstStyle>
            <a:defPPr>
              <a:defRPr lang="en-US"/>
            </a:defPPr>
            <a:lvl1pPr marL="458788" marR="0" indent="-228600">
              <a:spcBef>
                <a:spcPts val="100"/>
              </a:spcBef>
              <a:spcAft>
                <a:spcPts val="100"/>
              </a:spcAft>
              <a:buFont typeface="Wingdings" panose="05000000000000000000" pitchFamily="2" charset="2"/>
              <a:buChar char="q"/>
              <a:defRPr sz="1400">
                <a:solidFill>
                  <a:srgbClr val="3B3331"/>
                </a:solidFill>
                <a:latin typeface="Wells Fargo Sans" panose="020B0503020203020204" pitchFamily="34" charset="0"/>
              </a:defRPr>
            </a:lvl1pPr>
            <a:lvl2pPr marL="742950" marR="0" lvl="1" indent="-285750">
              <a:spcBef>
                <a:spcPts val="100"/>
              </a:spcBef>
              <a:spcAft>
                <a:spcPts val="100"/>
              </a:spcAft>
              <a:buFont typeface="Wingdings" panose="05000000000000000000" pitchFamily="2" charset="2"/>
              <a:buChar char="q"/>
              <a:defRPr sz="1400">
                <a:solidFill>
                  <a:srgbClr val="3B3331"/>
                </a:solidFill>
                <a:latin typeface="Wells Fargo Sans" panose="020B0503020203020204" pitchFamily="34" charset="0"/>
              </a:defRPr>
            </a:lvl2pPr>
          </a:lstStyle>
          <a:p>
            <a:pPr>
              <a:spcBef>
                <a:spcPts val="600"/>
              </a:spcBef>
              <a:spcAft>
                <a:spcPts val="600"/>
              </a:spcAft>
              <a:buFont typeface="Wingdings" panose="05000000000000000000" pitchFamily="2" charset="2"/>
              <a:buChar char="§"/>
            </a:pPr>
            <a:r>
              <a:rPr lang="en-US" sz="1600"/>
              <a:t>Automation end to end decision</a:t>
            </a:r>
          </a:p>
          <a:p>
            <a:pPr>
              <a:spcBef>
                <a:spcPts val="600"/>
              </a:spcBef>
              <a:spcAft>
                <a:spcPts val="600"/>
              </a:spcAft>
              <a:buFont typeface="Wingdings" panose="05000000000000000000" pitchFamily="2" charset="2"/>
              <a:buChar char="§"/>
            </a:pPr>
            <a:endParaRPr lang="en-US" sz="1600"/>
          </a:p>
        </p:txBody>
      </p:sp>
    </p:spTree>
    <p:extLst>
      <p:ext uri="{BB962C8B-B14F-4D97-AF65-F5344CB8AC3E}">
        <p14:creationId xmlns:p14="http://schemas.microsoft.com/office/powerpoint/2010/main" val="30628274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3516-E243-6A5D-3883-EE70F9BE0BB2}"/>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95191C66-DAA2-8866-AB1A-3BDF42C3962E}"/>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64164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F9E08-8F0C-2BDF-1C77-460B3B0ED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49AEEB-6BF0-F91B-5184-CAB10D763894}"/>
              </a:ext>
            </a:extLst>
          </p:cNvPr>
          <p:cNvSpPr>
            <a:spLocks noGrp="1"/>
          </p:cNvSpPr>
          <p:nvPr>
            <p:ph type="title"/>
          </p:nvPr>
        </p:nvSpPr>
        <p:spPr>
          <a:xfrm>
            <a:off x="709869" y="1296387"/>
            <a:ext cx="11660800" cy="369332"/>
          </a:xfrm>
        </p:spPr>
        <p:txBody>
          <a:bodyPr/>
          <a:lstStyle/>
          <a:p>
            <a:r>
              <a:rPr lang="en-US" sz="3600">
                <a:solidFill>
                  <a:srgbClr val="F4364C"/>
                </a:solidFill>
              </a:rPr>
              <a:t>Appendix</a:t>
            </a:r>
          </a:p>
        </p:txBody>
      </p:sp>
    </p:spTree>
    <p:extLst>
      <p:ext uri="{BB962C8B-B14F-4D97-AF65-F5344CB8AC3E}">
        <p14:creationId xmlns:p14="http://schemas.microsoft.com/office/powerpoint/2010/main" val="36814316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F01F8-E510-373D-692B-622A0F925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D4CA8-492E-44D2-5B99-20B50C950C37}"/>
              </a:ext>
            </a:extLst>
          </p:cNvPr>
          <p:cNvSpPr>
            <a:spLocks noGrp="1"/>
          </p:cNvSpPr>
          <p:nvPr>
            <p:ph type="title"/>
          </p:nvPr>
        </p:nvSpPr>
        <p:spPr>
          <a:xfrm>
            <a:off x="379669" y="559786"/>
            <a:ext cx="11660800" cy="538763"/>
          </a:xfrm>
        </p:spPr>
        <p:txBody>
          <a:bodyPr/>
          <a:lstStyle/>
          <a:p>
            <a:r>
              <a:rPr lang="en-US" sz="3600">
                <a:solidFill>
                  <a:srgbClr val="F4364C"/>
                </a:solidFill>
              </a:rPr>
              <a:t>Server Role - &lt;Role&gt;</a:t>
            </a:r>
          </a:p>
        </p:txBody>
      </p:sp>
      <p:graphicFrame>
        <p:nvGraphicFramePr>
          <p:cNvPr id="3" name="Table 2">
            <a:extLst>
              <a:ext uri="{FF2B5EF4-FFF2-40B4-BE49-F238E27FC236}">
                <a16:creationId xmlns:a16="http://schemas.microsoft.com/office/drawing/2014/main" id="{EDBD456E-4A01-BC58-E795-3AD22D8A5722}"/>
              </a:ext>
            </a:extLst>
          </p:cNvPr>
          <p:cNvGraphicFramePr>
            <a:graphicFrameLocks noGrp="1"/>
          </p:cNvGraphicFramePr>
          <p:nvPr/>
        </p:nvGraphicFramePr>
        <p:xfrm>
          <a:off x="379671" y="1899919"/>
          <a:ext cx="9988825" cy="1285241"/>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1">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Image Customizations</a:t>
                      </a:r>
                    </a:p>
                  </a:txBody>
                  <a:tcPr/>
                </a:tc>
                <a:extLst>
                  <a:ext uri="{0D108BD9-81ED-4DB2-BD59-A6C34878D82A}">
                    <a16:rowId xmlns:a16="http://schemas.microsoft.com/office/drawing/2014/main" val="3259365721"/>
                  </a:ext>
                </a:extLst>
              </a:tr>
              <a:tr h="91440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423706926"/>
                  </a:ext>
                </a:extLst>
              </a:tr>
            </a:tbl>
          </a:graphicData>
        </a:graphic>
      </p:graphicFrame>
      <p:graphicFrame>
        <p:nvGraphicFramePr>
          <p:cNvPr id="4" name="Table 3">
            <a:extLst>
              <a:ext uri="{FF2B5EF4-FFF2-40B4-BE49-F238E27FC236}">
                <a16:creationId xmlns:a16="http://schemas.microsoft.com/office/drawing/2014/main" id="{3E584762-C2E1-FBF6-2EF8-F7B30895F72E}"/>
              </a:ext>
            </a:extLst>
          </p:cNvPr>
          <p:cNvGraphicFramePr>
            <a:graphicFrameLocks noGrp="1"/>
          </p:cNvGraphicFramePr>
          <p:nvPr/>
        </p:nvGraphicFramePr>
        <p:xfrm>
          <a:off x="379669" y="3565832"/>
          <a:ext cx="9988825" cy="741680"/>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423706926"/>
                  </a:ext>
                </a:extLst>
              </a:tr>
            </a:tbl>
          </a:graphicData>
        </a:graphic>
      </p:graphicFrame>
      <p:graphicFrame>
        <p:nvGraphicFramePr>
          <p:cNvPr id="5" name="Table 4">
            <a:extLst>
              <a:ext uri="{FF2B5EF4-FFF2-40B4-BE49-F238E27FC236}">
                <a16:creationId xmlns:a16="http://schemas.microsoft.com/office/drawing/2014/main" id="{75E84409-E455-0AD3-529E-DE3B9C5CFFAF}"/>
              </a:ext>
            </a:extLst>
          </p:cNvPr>
          <p:cNvGraphicFramePr>
            <a:graphicFrameLocks noGrp="1"/>
          </p:cNvGraphicFramePr>
          <p:nvPr/>
        </p:nvGraphicFramePr>
        <p:xfrm>
          <a:off x="379670" y="4607454"/>
          <a:ext cx="9988825" cy="741680"/>
        </p:xfrm>
        <a:graphic>
          <a:graphicData uri="http://schemas.openxmlformats.org/drawingml/2006/table">
            <a:tbl>
              <a:tblPr firstRow="1" bandRow="1">
                <a:tableStyleId>{5C22544A-7EE6-4342-B048-85BDC9FD1C3A}</a:tableStyleId>
              </a:tblPr>
              <a:tblGrid>
                <a:gridCol w="2027582">
                  <a:extLst>
                    <a:ext uri="{9D8B030D-6E8A-4147-A177-3AD203B41FA5}">
                      <a16:colId xmlns:a16="http://schemas.microsoft.com/office/drawing/2014/main" val="1580691126"/>
                    </a:ext>
                  </a:extLst>
                </a:gridCol>
                <a:gridCol w="1625790">
                  <a:extLst>
                    <a:ext uri="{9D8B030D-6E8A-4147-A177-3AD203B41FA5}">
                      <a16:colId xmlns:a16="http://schemas.microsoft.com/office/drawing/2014/main" val="1159101622"/>
                    </a:ext>
                  </a:extLst>
                </a:gridCol>
                <a:gridCol w="1793271">
                  <a:extLst>
                    <a:ext uri="{9D8B030D-6E8A-4147-A177-3AD203B41FA5}">
                      <a16:colId xmlns:a16="http://schemas.microsoft.com/office/drawing/2014/main" val="1792676419"/>
                    </a:ext>
                  </a:extLst>
                </a:gridCol>
                <a:gridCol w="454218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Configuration</a:t>
                      </a:r>
                    </a:p>
                  </a:txBody>
                  <a:tcPr/>
                </a:tc>
                <a:tc>
                  <a:txBody>
                    <a:bodyPr/>
                    <a:lstStyle/>
                    <a:p>
                      <a:r>
                        <a:rPr lang="en-US"/>
                        <a:t>Playbooks</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423706926"/>
                  </a:ext>
                </a:extLst>
              </a:tr>
            </a:tbl>
          </a:graphicData>
        </a:graphic>
      </p:graphicFrame>
      <p:sp>
        <p:nvSpPr>
          <p:cNvPr id="6" name="TextBox 5">
            <a:extLst>
              <a:ext uri="{FF2B5EF4-FFF2-40B4-BE49-F238E27FC236}">
                <a16:creationId xmlns:a16="http://schemas.microsoft.com/office/drawing/2014/main" id="{5A55D01D-7C00-7013-4482-9108F449CD7C}"/>
              </a:ext>
            </a:extLst>
          </p:cNvPr>
          <p:cNvSpPr txBox="1"/>
          <p:nvPr/>
        </p:nvSpPr>
        <p:spPr>
          <a:xfrm>
            <a:off x="379669" y="1232452"/>
            <a:ext cx="4778740" cy="298174"/>
          </a:xfrm>
          <a:prstGeom prst="rect">
            <a:avLst/>
          </a:prstGeom>
          <a:noFill/>
        </p:spPr>
        <p:txBody>
          <a:bodyPr wrap="square" lIns="0" tIns="0" rIns="0" bIns="0" rtlCol="0">
            <a:noAutofit/>
          </a:bodyPr>
          <a:lstStyle/>
          <a:p>
            <a:pPr>
              <a:lnSpc>
                <a:spcPct val="100000"/>
              </a:lnSpc>
              <a:spcBef>
                <a:spcPts val="1200"/>
              </a:spcBef>
              <a:buSzPct val="100000"/>
            </a:pPr>
            <a:r>
              <a:rPr lang="en-US" sz="1800"/>
              <a:t>Pre-requisites: &lt;prereqs&gt;</a:t>
            </a:r>
          </a:p>
        </p:txBody>
      </p:sp>
    </p:spTree>
    <p:extLst>
      <p:ext uri="{BB962C8B-B14F-4D97-AF65-F5344CB8AC3E}">
        <p14:creationId xmlns:p14="http://schemas.microsoft.com/office/powerpoint/2010/main" val="37380660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FE732-B8FA-7C91-F358-22CB51CB8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4AD5B-3FBE-A901-B1A5-DD511BCFBE49}"/>
              </a:ext>
            </a:extLst>
          </p:cNvPr>
          <p:cNvSpPr>
            <a:spLocks noGrp="1"/>
          </p:cNvSpPr>
          <p:nvPr>
            <p:ph type="title"/>
          </p:nvPr>
        </p:nvSpPr>
        <p:spPr/>
        <p:txBody>
          <a:bodyPr/>
          <a:lstStyle/>
          <a:p>
            <a:r>
              <a:rPr lang="en-US">
                <a:solidFill>
                  <a:srgbClr val="F4364C"/>
                </a:solidFill>
              </a:rPr>
              <a:t>Action items</a:t>
            </a:r>
          </a:p>
        </p:txBody>
      </p:sp>
      <p:sp>
        <p:nvSpPr>
          <p:cNvPr id="3" name="TextBox 2">
            <a:extLst>
              <a:ext uri="{FF2B5EF4-FFF2-40B4-BE49-F238E27FC236}">
                <a16:creationId xmlns:a16="http://schemas.microsoft.com/office/drawing/2014/main" id="{E50D8903-56DA-750F-48BE-2DAC4E193662}"/>
              </a:ext>
            </a:extLst>
          </p:cNvPr>
          <p:cNvSpPr txBox="1"/>
          <p:nvPr/>
        </p:nvSpPr>
        <p:spPr>
          <a:xfrm>
            <a:off x="604972" y="1088884"/>
            <a:ext cx="10631063" cy="3945942"/>
          </a:xfrm>
          <a:prstGeom prst="rect">
            <a:avLst/>
          </a:prstGeom>
          <a:noFill/>
        </p:spPr>
        <p:txBody>
          <a:bodyPr wrap="square" lIns="0" tIns="0" rIns="0" bIns="0" rtlCol="0">
            <a:noAutofit/>
          </a:bodyPr>
          <a:lstStyle>
            <a:defPPr>
              <a:defRPr lang="en-US"/>
            </a:defPPr>
            <a:lvl1pPr marL="458788" marR="0" indent="-228600">
              <a:spcBef>
                <a:spcPts val="100"/>
              </a:spcBef>
              <a:spcAft>
                <a:spcPts val="100"/>
              </a:spcAft>
              <a:buFont typeface="Wingdings" panose="05000000000000000000" pitchFamily="2" charset="2"/>
              <a:buChar char="q"/>
              <a:defRPr sz="1400">
                <a:solidFill>
                  <a:srgbClr val="3B3331"/>
                </a:solidFill>
                <a:latin typeface="Wells Fargo Sans" panose="020B0503020203020204" pitchFamily="34" charset="0"/>
              </a:defRPr>
            </a:lvl1pPr>
            <a:lvl2pPr marL="742950" marR="0" lvl="1" indent="-285750">
              <a:spcBef>
                <a:spcPts val="100"/>
              </a:spcBef>
              <a:spcAft>
                <a:spcPts val="100"/>
              </a:spcAft>
              <a:buFont typeface="Wingdings" panose="05000000000000000000" pitchFamily="2" charset="2"/>
              <a:buChar char="q"/>
              <a:defRPr sz="1400">
                <a:solidFill>
                  <a:srgbClr val="3B3331"/>
                </a:solidFill>
                <a:latin typeface="Wells Fargo Sans" panose="020B0503020203020204" pitchFamily="34" charset="0"/>
              </a:defRPr>
            </a:lvl2pPr>
          </a:lstStyle>
          <a:p>
            <a:pPr marL="458788" marR="0" lvl="0" indent="-228600" algn="l" defTabSz="91436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B3331"/>
                </a:solidFill>
                <a:effectLst/>
                <a:uLnTx/>
                <a:uFillTx/>
                <a:latin typeface="-apple-system"/>
                <a:ea typeface="+mn-ea"/>
                <a:cs typeface="+mn-cs"/>
              </a:rPr>
              <a:t> 5 images built by packer and staged in the gallery</a:t>
            </a:r>
          </a:p>
          <a:p>
            <a:pPr marL="458788" marR="0" lvl="0" indent="-228600" algn="l" defTabSz="91436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B3331"/>
                </a:solidFill>
                <a:effectLst/>
                <a:uLnTx/>
                <a:uFillTx/>
                <a:latin typeface="-apple-system"/>
                <a:ea typeface="+mn-ea"/>
                <a:cs typeface="+mn-cs"/>
              </a:rPr>
              <a:t> terraform to provision VMs and initialize with image</a:t>
            </a:r>
          </a:p>
          <a:p>
            <a:pPr marL="458788" marR="0" lvl="0" indent="-228600" algn="l" defTabSz="91436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B3331"/>
                </a:solidFill>
                <a:effectLst/>
                <a:uLnTx/>
                <a:uFillTx/>
                <a:latin typeface="-apple-system"/>
                <a:ea typeface="+mn-ea"/>
                <a:cs typeface="+mn-cs"/>
              </a:rPr>
              <a:t> ansible + PowerShell automation for post config tasks</a:t>
            </a:r>
          </a:p>
          <a:p>
            <a:pPr marL="458788" marR="0" lvl="0" indent="-228600" algn="l" defTabSz="91436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B3331"/>
                </a:solidFill>
                <a:effectLst/>
                <a:uLnTx/>
                <a:uFillTx/>
                <a:latin typeface="-apple-system"/>
                <a:ea typeface="+mn-ea"/>
                <a:cs typeface="+mn-cs"/>
              </a:rPr>
              <a:t> uber pipeline to orchestrate all steps</a:t>
            </a:r>
          </a:p>
          <a:p>
            <a:pPr marL="458788" marR="0" lvl="0" indent="-228600" algn="l" defTabSz="91436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B3331"/>
                </a:solidFill>
                <a:effectLst/>
                <a:uLnTx/>
                <a:uFillTx/>
                <a:latin typeface="-apple-system"/>
                <a:ea typeface="+mn-ea"/>
                <a:cs typeface="+mn-cs"/>
              </a:rPr>
              <a:t> CI/Build --&gt; Actions</a:t>
            </a:r>
          </a:p>
          <a:p>
            <a:pPr marL="458788" marR="0" lvl="0" indent="-228600" algn="l" defTabSz="914367" rtl="0" eaLnBrk="1" fontAlgn="auto" latinLnBrk="0" hangingPunct="1">
              <a:lnSpc>
                <a:spcPct val="100000"/>
              </a:lnSpc>
              <a:spcBef>
                <a:spcPts val="100"/>
              </a:spcBef>
              <a:spcAft>
                <a:spcPts val="1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3B3331"/>
                </a:solidFill>
                <a:effectLst/>
                <a:uLnTx/>
                <a:uFillTx/>
                <a:latin typeface="-apple-system"/>
                <a:ea typeface="+mn-ea"/>
                <a:cs typeface="+mn-cs"/>
              </a:rPr>
              <a:t> CD orchestration --&gt; Harness</a:t>
            </a:r>
            <a:endParaRPr kumimoji="0" lang="en-US" sz="1600" b="0" i="0" u="none" strike="noStrike" kern="1200" cap="none" spc="0" normalizeH="0" baseline="0" noProof="0">
              <a:ln>
                <a:noFill/>
              </a:ln>
              <a:solidFill>
                <a:srgbClr val="3B3331"/>
              </a:solidFill>
              <a:effectLst/>
              <a:uLnTx/>
              <a:uFillTx/>
              <a:latin typeface="Wells Fargo Sans" panose="020B0503020203020204" pitchFamily="34" charset="0"/>
              <a:ea typeface="+mn-ea"/>
              <a:cs typeface="+mn-cs"/>
            </a:endParaRPr>
          </a:p>
        </p:txBody>
      </p:sp>
    </p:spTree>
    <p:extLst>
      <p:ext uri="{BB962C8B-B14F-4D97-AF65-F5344CB8AC3E}">
        <p14:creationId xmlns:p14="http://schemas.microsoft.com/office/powerpoint/2010/main" val="18712692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D3CD6-A8CF-2BB4-1BDB-92A462066346}"/>
              </a:ext>
            </a:extLst>
          </p:cNvPr>
          <p:cNvSpPr>
            <a:spLocks noGrp="1"/>
          </p:cNvSpPr>
          <p:nvPr>
            <p:ph type="title"/>
          </p:nvPr>
        </p:nvSpPr>
        <p:spPr/>
        <p:txBody>
          <a:bodyPr/>
          <a:lstStyle/>
          <a:p>
            <a:r>
              <a:rPr lang="en-US">
                <a:solidFill>
                  <a:srgbClr val="F4364C"/>
                </a:solidFill>
              </a:rPr>
              <a:t>Automation Tools for MVP</a:t>
            </a:r>
            <a:endParaRPr lang="en-US"/>
          </a:p>
        </p:txBody>
      </p:sp>
      <p:graphicFrame>
        <p:nvGraphicFramePr>
          <p:cNvPr id="4" name="Table 3">
            <a:extLst>
              <a:ext uri="{FF2B5EF4-FFF2-40B4-BE49-F238E27FC236}">
                <a16:creationId xmlns:a16="http://schemas.microsoft.com/office/drawing/2014/main" id="{F2CA2AAD-24E0-E92B-0E28-EC18F2A61F1C}"/>
              </a:ext>
            </a:extLst>
          </p:cNvPr>
          <p:cNvGraphicFramePr>
            <a:graphicFrameLocks noGrp="1"/>
          </p:cNvGraphicFramePr>
          <p:nvPr>
            <p:extLst>
              <p:ext uri="{D42A27DB-BD31-4B8C-83A1-F6EECF244321}">
                <p14:modId xmlns:p14="http://schemas.microsoft.com/office/powerpoint/2010/main" val="2984614175"/>
              </p:ext>
            </p:extLst>
          </p:nvPr>
        </p:nvGraphicFramePr>
        <p:xfrm>
          <a:off x="299879" y="1264308"/>
          <a:ext cx="10207972" cy="3651119"/>
        </p:xfrm>
        <a:graphic>
          <a:graphicData uri="http://schemas.openxmlformats.org/drawingml/2006/table">
            <a:tbl>
              <a:tblPr/>
              <a:tblGrid>
                <a:gridCol w="3011610">
                  <a:extLst>
                    <a:ext uri="{9D8B030D-6E8A-4147-A177-3AD203B41FA5}">
                      <a16:colId xmlns:a16="http://schemas.microsoft.com/office/drawing/2014/main" val="60757076"/>
                    </a:ext>
                  </a:extLst>
                </a:gridCol>
                <a:gridCol w="7196362">
                  <a:extLst>
                    <a:ext uri="{9D8B030D-6E8A-4147-A177-3AD203B41FA5}">
                      <a16:colId xmlns:a16="http://schemas.microsoft.com/office/drawing/2014/main" val="886498125"/>
                    </a:ext>
                  </a:extLst>
                </a:gridCol>
              </a:tblGrid>
              <a:tr h="319276">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algn="l" fontAlgn="base"/>
                      <a:r>
                        <a:rPr lang="en-US" sz="1400" b="1" i="0">
                          <a:solidFill>
                            <a:srgbClr val="FFFFFF"/>
                          </a:solidFill>
                          <a:effectLst/>
                        </a:rPr>
                        <a:t>Category </a:t>
                      </a:r>
                    </a:p>
                  </a:txBody>
                  <a:tcPr marL="79819" marR="79819" marT="39909" marB="3990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3F26"/>
                    </a:solidFill>
                  </a:tcPr>
                </a:tc>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algn="l" fontAlgn="base"/>
                      <a:r>
                        <a:rPr lang="en-US" sz="1400" b="1" i="0">
                          <a:solidFill>
                            <a:srgbClr val="FFFFFF"/>
                          </a:solidFill>
                          <a:effectLst/>
                          <a:latin typeface="Segoe UI"/>
                        </a:rPr>
                        <a:t>Description​</a:t>
                      </a:r>
                    </a:p>
                  </a:txBody>
                  <a:tcPr marL="79819" marR="79819" marT="39909" marB="3990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286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3F26"/>
                    </a:solidFill>
                  </a:tcPr>
                </a:tc>
                <a:extLst>
                  <a:ext uri="{0D108BD9-81ED-4DB2-BD59-A6C34878D82A}">
                    <a16:rowId xmlns:a16="http://schemas.microsoft.com/office/drawing/2014/main" val="2948456193"/>
                  </a:ext>
                </a:extLst>
              </a:tr>
              <a:tr h="518823">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marL="0" algn="l" defTabSz="914400" rtl="0" eaLnBrk="1" fontAlgn="base" latinLnBrk="0" hangingPunct="1">
                        <a:spcBef>
                          <a:spcPts val="600"/>
                        </a:spcBef>
                        <a:spcAft>
                          <a:spcPts val="600"/>
                        </a:spcAft>
                      </a:pPr>
                      <a:r>
                        <a:rPr lang="en-US" sz="1200" b="0" i="0" kern="1200">
                          <a:solidFill>
                            <a:schemeClr val="tx1"/>
                          </a:solidFill>
                          <a:effectLst/>
                          <a:latin typeface="Segoe UI" panose="020B0502040204020203" pitchFamily="34" charset="0"/>
                          <a:ea typeface="+mn-ea"/>
                          <a:cs typeface="+mn-cs"/>
                        </a:rPr>
                        <a:t>Packer</a:t>
                      </a: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marL="0" marR="0" lvl="0" indent="0" algn="l" defTabSz="914400" rtl="0" eaLnBrk="1" fontAlgn="base" latinLnBrk="0" hangingPunct="1">
                        <a:lnSpc>
                          <a:spcPct val="100000"/>
                        </a:lnSpc>
                        <a:spcBef>
                          <a:spcPts val="600"/>
                        </a:spcBef>
                        <a:spcAft>
                          <a:spcPts val="600"/>
                        </a:spcAft>
                        <a:buClrTx/>
                        <a:buSzTx/>
                        <a:buFontTx/>
                        <a:buNone/>
                        <a:tabLst/>
                        <a:defRPr/>
                      </a:pPr>
                      <a:r>
                        <a:rPr lang="en-US" sz="1200" b="0" i="0" u="none" strike="noStrike" kern="1200" noProof="0">
                          <a:solidFill>
                            <a:schemeClr val="tx1"/>
                          </a:solidFill>
                          <a:effectLst/>
                          <a:latin typeface="Wells Fargo Sans"/>
                          <a:ea typeface="+mn-ea"/>
                          <a:cs typeface="+mn-cs"/>
                        </a:rPr>
                        <a:t>Tool required to build the image with RLP’s embedded. </a:t>
                      </a: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3228270"/>
                  </a:ext>
                </a:extLst>
              </a:tr>
              <a:tr h="628093">
                <a:tc>
                  <a:txBody>
                    <a:bodyPr/>
                    <a:lstStyle/>
                    <a:p>
                      <a:pPr marL="0" algn="l" defTabSz="914400" rtl="0" eaLnBrk="1" fontAlgn="base" latinLnBrk="0" hangingPunct="1">
                        <a:spcBef>
                          <a:spcPts val="600"/>
                        </a:spcBef>
                        <a:spcAft>
                          <a:spcPts val="600"/>
                        </a:spcAft>
                      </a:pPr>
                      <a:r>
                        <a:rPr lang="en-US" sz="1200" b="0" i="0" kern="1200">
                          <a:solidFill>
                            <a:schemeClr val="tx1"/>
                          </a:solidFill>
                          <a:effectLst/>
                          <a:latin typeface="Segoe UI" panose="020B0502040204020203" pitchFamily="34" charset="0"/>
                          <a:ea typeface="+mn-ea"/>
                          <a:cs typeface="+mn-cs"/>
                        </a:rPr>
                        <a:t>Terraform</a:t>
                      </a: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ts val="600"/>
                        </a:spcBef>
                        <a:spcAft>
                          <a:spcPts val="600"/>
                        </a:spcAft>
                        <a:buClrTx/>
                        <a:buSzTx/>
                        <a:buFontTx/>
                        <a:buNone/>
                        <a:tabLst/>
                        <a:defRPr/>
                      </a:pPr>
                      <a:r>
                        <a:rPr lang="en-US" sz="1200" b="0" i="0" u="none" strike="noStrike" kern="1200" noProof="0">
                          <a:solidFill>
                            <a:schemeClr val="tx1"/>
                          </a:solidFill>
                          <a:effectLst/>
                          <a:latin typeface="Wells Fargo Sans"/>
                          <a:ea typeface="+mn-ea"/>
                          <a:cs typeface="+mn-cs"/>
                        </a:rPr>
                        <a:t>Deploy the Azure VMs and PaaS services</a:t>
                      </a: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9038840"/>
                  </a:ext>
                </a:extLst>
              </a:tr>
              <a:tr h="518823">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algn="l" fontAlgn="base">
                        <a:spcBef>
                          <a:spcPts val="600"/>
                        </a:spcBef>
                        <a:spcAft>
                          <a:spcPts val="600"/>
                        </a:spcAft>
                      </a:pPr>
                      <a:r>
                        <a:rPr lang="en-US" sz="1200" b="0" i="0">
                          <a:solidFill>
                            <a:srgbClr val="000000"/>
                          </a:solidFill>
                          <a:effectLst/>
                          <a:latin typeface="Segoe UI"/>
                        </a:rPr>
                        <a:t>GitHub CI\CD</a:t>
                      </a:r>
                      <a:endParaRPr lang="en-US" sz="1200" b="0" i="0">
                        <a:solidFill>
                          <a:srgbClr val="000000"/>
                        </a:solidFill>
                        <a:effectLst/>
                        <a:latin typeface="Segoe UI" panose="020B0502040204020203" pitchFamily="34" charset="0"/>
                      </a:endParaRP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marL="0" marR="0" lvl="0" indent="0" algn="l">
                        <a:lnSpc>
                          <a:spcPct val="100000"/>
                        </a:lnSpc>
                        <a:spcBef>
                          <a:spcPts val="600"/>
                        </a:spcBef>
                        <a:spcAft>
                          <a:spcPts val="600"/>
                        </a:spcAft>
                        <a:buNone/>
                      </a:pPr>
                      <a:r>
                        <a:rPr lang="en-US" sz="1200" b="0" i="0" u="none" strike="noStrike" kern="1200" noProof="0">
                          <a:solidFill>
                            <a:schemeClr val="tx1"/>
                          </a:solidFill>
                          <a:effectLst/>
                          <a:latin typeface="Wells Fargo Sans"/>
                          <a:ea typeface="+mn-ea"/>
                          <a:cs typeface="+mn-cs"/>
                        </a:rPr>
                        <a:t>GitHub Pipeline used to deploy the images and Azure VM’s. </a:t>
                      </a:r>
                      <a:endParaRPr lang="en-US" sz="1200" b="0" i="0" u="none" strike="noStrike" kern="1200">
                        <a:solidFill>
                          <a:schemeClr val="tx1"/>
                        </a:solidFill>
                        <a:effectLst/>
                        <a:latin typeface="Wells Fargo Sans"/>
                        <a:ea typeface="+mn-ea"/>
                        <a:cs typeface="+mn-cs"/>
                      </a:endParaRP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588833"/>
                  </a:ext>
                </a:extLst>
              </a:tr>
              <a:tr h="518823">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algn="l" fontAlgn="base">
                        <a:spcBef>
                          <a:spcPts val="600"/>
                        </a:spcBef>
                        <a:spcAft>
                          <a:spcPts val="600"/>
                        </a:spcAft>
                      </a:pPr>
                      <a:r>
                        <a:rPr lang="en-US" sz="1200" b="0" i="0">
                          <a:solidFill>
                            <a:srgbClr val="000000"/>
                          </a:solidFill>
                          <a:effectLst/>
                        </a:rPr>
                        <a:t>Azure CLI</a:t>
                      </a:r>
                      <a:endParaRPr lang="en-US" sz="1200" b="0" i="0">
                        <a:solidFill>
                          <a:srgbClr val="000000"/>
                        </a:solidFill>
                        <a:effectLst/>
                        <a:latin typeface="Wells Fargo Sans"/>
                      </a:endParaRP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lvl="0" algn="l">
                        <a:spcBef>
                          <a:spcPts val="600"/>
                        </a:spcBef>
                        <a:spcAft>
                          <a:spcPts val="600"/>
                        </a:spcAft>
                        <a:buNone/>
                      </a:pPr>
                      <a:r>
                        <a:rPr lang="en-US" sz="1200" b="0" i="0" u="none" strike="noStrike" kern="1200" noProof="0">
                          <a:solidFill>
                            <a:schemeClr val="tx1"/>
                          </a:solidFill>
                          <a:effectLst/>
                          <a:latin typeface="Wells Fargo Sans"/>
                          <a:ea typeface="+mn-ea"/>
                          <a:cs typeface="+mn-cs"/>
                        </a:rPr>
                        <a:t>The Azure command-line interface (Azure CLI) is a set of commands used to create and manage Azure resources. The Azure CLI is available across Azure services and is designed to get you working quickly with Azure, with an emphasis on automation.</a:t>
                      </a:r>
                      <a:endParaRPr lang="en-US" sz="1200" b="0" i="0" u="none" strike="noStrike" kern="1200">
                        <a:solidFill>
                          <a:schemeClr val="tx1"/>
                        </a:solidFill>
                        <a:effectLst/>
                        <a:latin typeface="Wells Fargo Sans"/>
                        <a:ea typeface="+mn-ea"/>
                        <a:cs typeface="+mn-cs"/>
                      </a:endParaRP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1632090"/>
                  </a:ext>
                </a:extLst>
              </a:tr>
              <a:tr h="518823">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algn="l" fontAlgn="base">
                        <a:spcBef>
                          <a:spcPts val="600"/>
                        </a:spcBef>
                        <a:spcAft>
                          <a:spcPts val="600"/>
                        </a:spcAft>
                      </a:pPr>
                      <a:r>
                        <a:rPr lang="en-US" sz="1200" b="0" i="0">
                          <a:solidFill>
                            <a:srgbClr val="000000"/>
                          </a:solidFill>
                          <a:effectLst/>
                        </a:rPr>
                        <a:t>PowerShell</a:t>
                      </a: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Wells Fargo Sans" panose="020B0503020203020204" pitchFamily="34" charset="0"/>
                        </a:defRPr>
                      </a:lvl1pPr>
                      <a:lvl2pPr marL="466371" algn="l" defTabSz="932742" rtl="0" eaLnBrk="1" latinLnBrk="0" hangingPunct="1">
                        <a:defRPr sz="1800" kern="1200">
                          <a:solidFill>
                            <a:schemeClr val="tx1"/>
                          </a:solidFill>
                          <a:latin typeface="Wells Fargo Sans" panose="020B0503020203020204" pitchFamily="34" charset="0"/>
                        </a:defRPr>
                      </a:lvl2pPr>
                      <a:lvl3pPr marL="932742" algn="l" defTabSz="932742" rtl="0" eaLnBrk="1" latinLnBrk="0" hangingPunct="1">
                        <a:defRPr sz="1800" kern="1200">
                          <a:solidFill>
                            <a:schemeClr val="tx1"/>
                          </a:solidFill>
                          <a:latin typeface="Wells Fargo Sans" panose="020B0503020203020204" pitchFamily="34" charset="0"/>
                        </a:defRPr>
                      </a:lvl3pPr>
                      <a:lvl4pPr marL="1399113" algn="l" defTabSz="932742" rtl="0" eaLnBrk="1" latinLnBrk="0" hangingPunct="1">
                        <a:defRPr sz="1800" kern="1200">
                          <a:solidFill>
                            <a:schemeClr val="tx1"/>
                          </a:solidFill>
                          <a:latin typeface="Wells Fargo Sans" panose="020B0503020203020204" pitchFamily="34" charset="0"/>
                        </a:defRPr>
                      </a:lvl4pPr>
                      <a:lvl5pPr marL="1865484" algn="l" defTabSz="932742" rtl="0" eaLnBrk="1" latinLnBrk="0" hangingPunct="1">
                        <a:defRPr sz="1800" kern="1200">
                          <a:solidFill>
                            <a:schemeClr val="tx1"/>
                          </a:solidFill>
                          <a:latin typeface="Wells Fargo Sans" panose="020B0503020203020204" pitchFamily="34" charset="0"/>
                        </a:defRPr>
                      </a:lvl5pPr>
                      <a:lvl6pPr marL="2331856" algn="l" defTabSz="932742" rtl="0" eaLnBrk="1" latinLnBrk="0" hangingPunct="1">
                        <a:defRPr sz="1800" kern="1200">
                          <a:solidFill>
                            <a:schemeClr val="tx1"/>
                          </a:solidFill>
                          <a:latin typeface="Wells Fargo Sans" panose="020B0503020203020204" pitchFamily="34" charset="0"/>
                        </a:defRPr>
                      </a:lvl6pPr>
                      <a:lvl7pPr marL="2798226" algn="l" defTabSz="932742" rtl="0" eaLnBrk="1" latinLnBrk="0" hangingPunct="1">
                        <a:defRPr sz="1800" kern="1200">
                          <a:solidFill>
                            <a:schemeClr val="tx1"/>
                          </a:solidFill>
                          <a:latin typeface="Wells Fargo Sans" panose="020B0503020203020204" pitchFamily="34" charset="0"/>
                        </a:defRPr>
                      </a:lvl7pPr>
                      <a:lvl8pPr marL="3264597" algn="l" defTabSz="932742" rtl="0" eaLnBrk="1" latinLnBrk="0" hangingPunct="1">
                        <a:defRPr sz="1800" kern="1200">
                          <a:solidFill>
                            <a:schemeClr val="tx1"/>
                          </a:solidFill>
                          <a:latin typeface="Wells Fargo Sans" panose="020B0503020203020204" pitchFamily="34" charset="0"/>
                        </a:defRPr>
                      </a:lvl8pPr>
                      <a:lvl9pPr marL="3730969" algn="l" defTabSz="932742" rtl="0" eaLnBrk="1" latinLnBrk="0" hangingPunct="1">
                        <a:defRPr sz="1800" kern="1200">
                          <a:solidFill>
                            <a:schemeClr val="tx1"/>
                          </a:solidFill>
                          <a:latin typeface="Wells Fargo Sans" panose="020B0503020203020204" pitchFamily="34" charset="0"/>
                        </a:defRPr>
                      </a:lvl9pPr>
                    </a:lstStyle>
                    <a:p>
                      <a:pPr marL="0" lvl="0" algn="l">
                        <a:spcBef>
                          <a:spcPts val="600"/>
                        </a:spcBef>
                        <a:spcAft>
                          <a:spcPts val="600"/>
                        </a:spcAft>
                        <a:buNone/>
                      </a:pPr>
                      <a:r>
                        <a:rPr lang="en-US" sz="1200" b="0" i="0" u="none" strike="noStrike" kern="1200" noProof="0">
                          <a:solidFill>
                            <a:schemeClr val="tx1"/>
                          </a:solidFill>
                          <a:effectLst/>
                          <a:latin typeface="Wells Fargo Sans"/>
                          <a:ea typeface="+mn-ea"/>
                          <a:cs typeface="+mn-cs"/>
                        </a:rPr>
                        <a:t>PowerShell is a cross-platform task automation solution made up of a command-line shell, a scripting language, and a configuration management framework. PowerShell runs on Windows, Linux, and macOS.</a:t>
                      </a:r>
                      <a:endParaRPr lang="en-US" sz="1200" b="0" i="0" u="none" strike="noStrike" kern="1200">
                        <a:solidFill>
                          <a:schemeClr val="tx1"/>
                        </a:solidFill>
                        <a:effectLst/>
                        <a:latin typeface="Wells Fargo Sans"/>
                        <a:ea typeface="+mn-ea"/>
                        <a:cs typeface="+mn-cs"/>
                      </a:endParaRP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0069021"/>
                  </a:ext>
                </a:extLst>
              </a:tr>
              <a:tr h="518823">
                <a:tc>
                  <a:txBody>
                    <a:bodyPr/>
                    <a:lstStyle/>
                    <a:p>
                      <a:pPr marL="0" algn="l" defTabSz="914400" rtl="0" eaLnBrk="1" fontAlgn="base" latinLnBrk="0" hangingPunct="1">
                        <a:spcBef>
                          <a:spcPts val="600"/>
                        </a:spcBef>
                        <a:spcAft>
                          <a:spcPts val="600"/>
                        </a:spcAft>
                      </a:pPr>
                      <a:r>
                        <a:rPr lang="en-US" sz="1200" b="0" i="0" kern="1200">
                          <a:solidFill>
                            <a:schemeClr val="tx1"/>
                          </a:solidFill>
                          <a:effectLst/>
                          <a:latin typeface="Segoe UI" panose="020B0502040204020203" pitchFamily="34" charset="0"/>
                          <a:ea typeface="+mn-ea"/>
                          <a:cs typeface="+mn-cs"/>
                        </a:rPr>
                        <a:t>Ansible</a:t>
                      </a: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ts val="600"/>
                        </a:spcBef>
                        <a:spcAft>
                          <a:spcPts val="600"/>
                        </a:spcAft>
                        <a:buClrTx/>
                        <a:buSzTx/>
                        <a:buFontTx/>
                        <a:buNone/>
                        <a:tabLst/>
                        <a:defRPr/>
                      </a:pPr>
                      <a:r>
                        <a:rPr lang="en-US" sz="1200" b="0" i="0" u="none" strike="noStrike" kern="1200">
                          <a:solidFill>
                            <a:schemeClr val="tx1"/>
                          </a:solidFill>
                          <a:effectLst/>
                          <a:latin typeface="Wells Fargo Sans"/>
                          <a:ea typeface="+mn-ea"/>
                          <a:cs typeface="+mn-cs"/>
                        </a:rPr>
                        <a:t>Ansible used</a:t>
                      </a:r>
                      <a:r>
                        <a:rPr lang="en-US" sz="1200" b="0" i="0" u="none" strike="noStrike" kern="1200" noProof="0">
                          <a:solidFill>
                            <a:schemeClr val="tx1"/>
                          </a:solidFill>
                          <a:effectLst/>
                          <a:latin typeface="Wells Fargo Sans"/>
                          <a:ea typeface="+mn-ea"/>
                          <a:cs typeface="+mn-cs"/>
                        </a:rPr>
                        <a:t> for post build configurations and post checks.</a:t>
                      </a:r>
                    </a:p>
                  </a:txBody>
                  <a:tcPr marL="79819" marR="79819" marT="39909" marB="399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3752730"/>
                  </a:ext>
                </a:extLst>
              </a:tr>
            </a:tbl>
          </a:graphicData>
        </a:graphic>
      </p:graphicFrame>
    </p:spTree>
    <p:extLst>
      <p:ext uri="{BB962C8B-B14F-4D97-AF65-F5344CB8AC3E}">
        <p14:creationId xmlns:p14="http://schemas.microsoft.com/office/powerpoint/2010/main" val="20191815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523C-D2FA-C7D3-4118-E324002BB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CEC7C8-D47F-B66B-B642-7AE846575A58}"/>
              </a:ext>
            </a:extLst>
          </p:cNvPr>
          <p:cNvSpPr>
            <a:spLocks noGrp="1"/>
          </p:cNvSpPr>
          <p:nvPr>
            <p:ph type="title"/>
          </p:nvPr>
        </p:nvSpPr>
        <p:spPr/>
        <p:txBody>
          <a:bodyPr/>
          <a:lstStyle/>
          <a:p>
            <a:r>
              <a:rPr lang="en-US">
                <a:solidFill>
                  <a:srgbClr val="F4364C"/>
                </a:solidFill>
              </a:rPr>
              <a:t>End to End Automation</a:t>
            </a:r>
          </a:p>
        </p:txBody>
      </p:sp>
      <p:sp>
        <p:nvSpPr>
          <p:cNvPr id="5" name="TextBox 4">
            <a:extLst>
              <a:ext uri="{FF2B5EF4-FFF2-40B4-BE49-F238E27FC236}">
                <a16:creationId xmlns:a16="http://schemas.microsoft.com/office/drawing/2014/main" id="{EA1D7F03-E88F-C868-67E2-5E246347EB07}"/>
              </a:ext>
            </a:extLst>
          </p:cNvPr>
          <p:cNvSpPr txBox="1"/>
          <p:nvPr/>
        </p:nvSpPr>
        <p:spPr>
          <a:xfrm>
            <a:off x="5678964" y="983048"/>
            <a:ext cx="6729198" cy="4549928"/>
          </a:xfrm>
          <a:prstGeom prst="rect">
            <a:avLst/>
          </a:prstGeom>
          <a:noFill/>
        </p:spPr>
        <p:txBody>
          <a:bodyPr wrap="square" lIns="0" tIns="0" rIns="0" bIns="0" rtlCol="0" anchor="t">
            <a:noAutofit/>
          </a:bodyPr>
          <a:lstStyle/>
          <a:p>
            <a:pPr marL="458470" indent="-228600" algn="just">
              <a:spcBef>
                <a:spcPts val="100"/>
              </a:spcBef>
              <a:spcAft>
                <a:spcPts val="100"/>
              </a:spcAft>
              <a:buFont typeface="Wingdings" panose="05000000000000000000" pitchFamily="2" charset="2"/>
              <a:buChar char="q"/>
              <a:defRPr/>
            </a:pPr>
            <a:endParaRPr lang="en-US" sz="1200">
              <a:solidFill>
                <a:srgbClr val="3B3331"/>
              </a:solidFill>
              <a:latin typeface="Wells Fargo Sans" panose="020B0503020203020204" pitchFamily="34" charset="0"/>
            </a:endParaRPr>
          </a:p>
        </p:txBody>
      </p:sp>
      <p:sp>
        <p:nvSpPr>
          <p:cNvPr id="3" name="TextBox 2">
            <a:extLst>
              <a:ext uri="{FF2B5EF4-FFF2-40B4-BE49-F238E27FC236}">
                <a16:creationId xmlns:a16="http://schemas.microsoft.com/office/drawing/2014/main" id="{DB0B2C12-EA76-7DDF-7BB0-A4F0A19531E1}"/>
              </a:ext>
            </a:extLst>
          </p:cNvPr>
          <p:cNvSpPr txBox="1"/>
          <p:nvPr/>
        </p:nvSpPr>
        <p:spPr>
          <a:xfrm>
            <a:off x="-245098" y="810953"/>
            <a:ext cx="11943761" cy="6004914"/>
          </a:xfrm>
          <a:prstGeom prst="rect">
            <a:avLst/>
          </a:prstGeom>
          <a:noFill/>
        </p:spPr>
        <p:txBody>
          <a:bodyPr wrap="square">
            <a:spAutoFit/>
          </a:bodyPr>
          <a:lstStyle/>
          <a:p>
            <a:pPr marL="800083" lvl="1" indent="-342900">
              <a:lnSpc>
                <a:spcPct val="115000"/>
              </a:lnSpc>
              <a:buFont typeface="Arial" panose="020B0604020202020204" pitchFamily="34" charset="0"/>
              <a:buChar char="•"/>
            </a:pPr>
            <a:r>
              <a:rPr lang="en-CA" sz="1800" kern="100">
                <a:latin typeface="Aptos" panose="020B0004020202020204" pitchFamily="34" charset="0"/>
                <a:cs typeface="Times New Roman" panose="02020603050405020304" pitchFamily="18" charset="0"/>
              </a:rPr>
              <a:t>Build QRM role images using Packer </a:t>
            </a:r>
          </a:p>
          <a:p>
            <a:pPr marL="1257267" lvl="2" indent="-342900">
              <a:lnSpc>
                <a:spcPct val="115000"/>
              </a:lnSpc>
              <a:buFont typeface="Arial" panose="020B0604020202020204" pitchFamily="34" charset="0"/>
              <a:buChar char="•"/>
            </a:pPr>
            <a:r>
              <a:rPr lang="en-CA" sz="1800" kern="100">
                <a:latin typeface="Aptos" panose="020B0004020202020204" pitchFamily="34" charset="0"/>
                <a:cs typeface="Times New Roman" panose="02020603050405020304" pitchFamily="18" charset="0"/>
              </a:rPr>
              <a:t>QIS Server, HPC Nodes, SSAS, RDS</a:t>
            </a:r>
          </a:p>
          <a:p>
            <a:pPr marL="800083" lvl="1" indent="-342900">
              <a:lnSpc>
                <a:spcPct val="115000"/>
              </a:lnSpc>
              <a:buFont typeface="Arial" panose="020B0604020202020204" pitchFamily="34" charset="0"/>
              <a:buChar char="•"/>
            </a:pPr>
            <a:r>
              <a:rPr lang="en-CA" sz="1800" kern="100">
                <a:latin typeface="Aptos" panose="020B0004020202020204" pitchFamily="34" charset="0"/>
                <a:cs typeface="Times New Roman" panose="02020603050405020304" pitchFamily="18" charset="0"/>
              </a:rPr>
              <a:t>Install the required QRM provisioners and RLPs – PowerShell</a:t>
            </a:r>
          </a:p>
          <a:p>
            <a:pPr marL="800083" lvl="1" indent="-342900">
              <a:lnSpc>
                <a:spcPct val="115000"/>
              </a:lnSpc>
              <a:buFont typeface="Arial" panose="020B0604020202020204" pitchFamily="34" charset="0"/>
              <a:buChar char="•"/>
            </a:pPr>
            <a:r>
              <a:rPr lang="en-CA" sz="1800" kern="100">
                <a:latin typeface="Aptos" panose="020B0004020202020204" pitchFamily="34" charset="0"/>
                <a:cs typeface="Times New Roman" panose="02020603050405020304" pitchFamily="18" charset="0"/>
              </a:rPr>
              <a:t>Validation checks if RLPs are installed and if QRM provisioners are installed – Ansible</a:t>
            </a:r>
          </a:p>
          <a:p>
            <a:pPr marL="800083" lvl="1" indent="-342900">
              <a:lnSpc>
                <a:spcPct val="115000"/>
              </a:lnSpc>
              <a:buFont typeface="Arial" panose="020B0604020202020204" pitchFamily="34" charset="0"/>
              <a:buChar char="•"/>
            </a:pPr>
            <a:r>
              <a:rPr lang="en-CA" sz="1800" kern="100">
                <a:latin typeface="Aptos" panose="020B0004020202020204" pitchFamily="34" charset="0"/>
                <a:cs typeface="Times New Roman" panose="02020603050405020304" pitchFamily="18" charset="0"/>
              </a:rPr>
              <a:t>Terraform code will be used for VM creation – (using the image built by Packer)</a:t>
            </a:r>
          </a:p>
          <a:p>
            <a:pPr marL="800083" lvl="1" indent="-342900">
              <a:lnSpc>
                <a:spcPct val="115000"/>
              </a:lnSpc>
              <a:buFont typeface="Arial" panose="020B0604020202020204" pitchFamily="34" charset="0"/>
              <a:buChar char="•"/>
            </a:pPr>
            <a:r>
              <a:rPr lang="en-CA" sz="1800" kern="100">
                <a:latin typeface="Aptos" panose="020B0004020202020204" pitchFamily="34" charset="0"/>
                <a:cs typeface="Times New Roman" panose="02020603050405020304" pitchFamily="18" charset="0"/>
              </a:rPr>
              <a:t>Post provisioning and checks – Ansible if available </a:t>
            </a:r>
          </a:p>
          <a:p>
            <a:pPr marL="800083" lvl="1" indent="-342900">
              <a:lnSpc>
                <a:spcPct val="115000"/>
              </a:lnSpc>
              <a:spcAft>
                <a:spcPts val="800"/>
              </a:spcAft>
              <a:buFont typeface="Arial" panose="020B0604020202020204" pitchFamily="34" charset="0"/>
              <a:buChar char="•"/>
            </a:pPr>
            <a:r>
              <a:rPr lang="en-CA" sz="1800" kern="100">
                <a:latin typeface="Aptos" panose="020B0004020202020204" pitchFamily="34" charset="0"/>
                <a:cs typeface="Times New Roman" panose="02020603050405020304" pitchFamily="18" charset="0"/>
              </a:rPr>
              <a:t>Compute and app infra provisioning – Terraform modules (VM module, Load balancer module, Storage account module, SQL DB module)</a:t>
            </a:r>
          </a:p>
          <a:p>
            <a:pPr lvl="1">
              <a:lnSpc>
                <a:spcPct val="115000"/>
              </a:lnSpc>
              <a:spcAft>
                <a:spcPts val="800"/>
              </a:spcAft>
            </a:pPr>
            <a:r>
              <a:rPr lang="en-CA" sz="1800" b="1" kern="100">
                <a:latin typeface="Aptos" panose="020B0004020202020204" pitchFamily="34" charset="0"/>
                <a:cs typeface="Times New Roman" panose="02020603050405020304" pitchFamily="18" charset="0"/>
              </a:rPr>
              <a:t>Single Full Stack Image does not fit for this application due to the following reasons:</a:t>
            </a:r>
          </a:p>
          <a:p>
            <a:pPr marL="800083" lvl="1" indent="-342900">
              <a:lnSpc>
                <a:spcPct val="115000"/>
              </a:lnSpc>
              <a:spcAft>
                <a:spcPts val="800"/>
              </a:spcAft>
              <a:buFont typeface="Arial" panose="020B0604020202020204" pitchFamily="34" charset="0"/>
              <a:buChar char="•"/>
            </a:pPr>
            <a:r>
              <a:rPr lang="en-US" sz="1800" kern="100">
                <a:latin typeface="Aptos" panose="020B0004020202020204" pitchFamily="34" charset="0"/>
                <a:cs typeface="Times New Roman" panose="02020603050405020304" pitchFamily="18" charset="0"/>
              </a:rPr>
              <a:t>Installation and configuration of the multiple dependent resources and software components (SQL MI, Blob Storage, HPC, SSAS, Azure Data Factory, File Server) must be individually provisioned and configured before you can run the QRM Integration Server (QIS) installation and configuration.</a:t>
            </a:r>
          </a:p>
          <a:p>
            <a:pPr marL="800083" lvl="1" indent="-342900">
              <a:lnSpc>
                <a:spcPct val="115000"/>
              </a:lnSpc>
              <a:spcAft>
                <a:spcPts val="800"/>
              </a:spcAft>
              <a:buFont typeface="Arial" panose="020B0604020202020204" pitchFamily="34" charset="0"/>
              <a:buChar char="•"/>
            </a:pPr>
            <a:r>
              <a:rPr lang="en-US" sz="1800" kern="100">
                <a:latin typeface="Aptos" panose="020B0004020202020204" pitchFamily="34" charset="0"/>
                <a:cs typeface="Times New Roman" panose="02020603050405020304" pitchFamily="18" charset="0"/>
              </a:rPr>
              <a:t>Once the QIS Server is up, we need to install and configure the QRM Client that the end user uses.  </a:t>
            </a:r>
          </a:p>
          <a:p>
            <a:pPr marL="800083" lvl="1" indent="-342900">
              <a:lnSpc>
                <a:spcPct val="115000"/>
              </a:lnSpc>
              <a:spcAft>
                <a:spcPts val="800"/>
              </a:spcAft>
              <a:buFont typeface="Arial" panose="020B0604020202020204" pitchFamily="34" charset="0"/>
              <a:buChar char="•"/>
            </a:pPr>
            <a:r>
              <a:rPr lang="en-US" sz="1800" kern="100">
                <a:latin typeface="Aptos" panose="020B0004020202020204" pitchFamily="34" charset="0"/>
                <a:cs typeface="Times New Roman" panose="02020603050405020304" pitchFamily="18" charset="0"/>
              </a:rPr>
              <a:t>This gets complicated because the VMs must be AD joined, AD Services accounts must be assigned for most of the software components to run under, certificates must be installed for HPC and QRM communication/authorization. </a:t>
            </a:r>
          </a:p>
          <a:p>
            <a:pPr marL="800083" lvl="1" indent="-342900">
              <a:lnSpc>
                <a:spcPct val="115000"/>
              </a:lnSpc>
              <a:spcAft>
                <a:spcPts val="800"/>
              </a:spcAft>
              <a:buFont typeface="Arial" panose="020B0604020202020204" pitchFamily="34" charset="0"/>
              <a:buChar char="•"/>
            </a:pPr>
            <a:r>
              <a:rPr lang="en-US" sz="1800" kern="100">
                <a:latin typeface="Aptos" panose="020B0004020202020204" pitchFamily="34" charset="0"/>
                <a:cs typeface="Times New Roman" panose="02020603050405020304" pitchFamily="18" charset="0"/>
              </a:rPr>
              <a:t> All state for the HPC cluster and QRM applications are maintained in the databases</a:t>
            </a:r>
            <a:endParaRPr lang="en-CA" sz="1200" kern="100">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96916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D77DC-3C54-5A12-F16C-73AEDA9F66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C3146E-BCF6-EBA8-55A2-67590A91ADD5}"/>
              </a:ext>
            </a:extLst>
          </p:cNvPr>
          <p:cNvSpPr>
            <a:spLocks noGrp="1"/>
          </p:cNvSpPr>
          <p:nvPr>
            <p:ph type="title"/>
          </p:nvPr>
        </p:nvSpPr>
        <p:spPr>
          <a:xfrm>
            <a:off x="421343" y="468515"/>
            <a:ext cx="11660800" cy="369332"/>
          </a:xfrm>
        </p:spPr>
        <p:txBody>
          <a:bodyPr/>
          <a:lstStyle/>
          <a:p>
            <a:r>
              <a:rPr lang="en-US">
                <a:solidFill>
                  <a:srgbClr val="F4364C"/>
                </a:solidFill>
              </a:rPr>
              <a:t>High level End to End flow (dependency view)</a:t>
            </a:r>
            <a:endParaRPr lang="en-US"/>
          </a:p>
        </p:txBody>
      </p:sp>
      <p:pic>
        <p:nvPicPr>
          <p:cNvPr id="21" name="Picture 20">
            <a:extLst>
              <a:ext uri="{FF2B5EF4-FFF2-40B4-BE49-F238E27FC236}">
                <a16:creationId xmlns:a16="http://schemas.microsoft.com/office/drawing/2014/main" id="{1E55214A-69D1-B3C3-9E75-7FFCA59D820C}"/>
              </a:ext>
            </a:extLst>
          </p:cNvPr>
          <p:cNvPicPr>
            <a:picLocks noChangeAspect="1"/>
          </p:cNvPicPr>
          <p:nvPr/>
        </p:nvPicPr>
        <p:blipFill>
          <a:blip r:embed="rId2"/>
          <a:stretch>
            <a:fillRect/>
          </a:stretch>
        </p:blipFill>
        <p:spPr>
          <a:xfrm>
            <a:off x="421343" y="924779"/>
            <a:ext cx="11214848" cy="8094588"/>
          </a:xfrm>
          <a:prstGeom prst="rect">
            <a:avLst/>
          </a:prstGeom>
        </p:spPr>
      </p:pic>
    </p:spTree>
    <p:extLst>
      <p:ext uri="{BB962C8B-B14F-4D97-AF65-F5344CB8AC3E}">
        <p14:creationId xmlns:p14="http://schemas.microsoft.com/office/powerpoint/2010/main" val="3364553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B990B-6EAC-F68A-15A9-F5D15A9EB07E}"/>
              </a:ext>
            </a:extLst>
          </p:cNvPr>
          <p:cNvSpPr>
            <a:spLocks noGrp="1"/>
          </p:cNvSpPr>
          <p:nvPr>
            <p:ph type="title"/>
          </p:nvPr>
        </p:nvSpPr>
        <p:spPr/>
        <p:txBody>
          <a:bodyPr/>
          <a:lstStyle/>
          <a:p>
            <a:r>
              <a:rPr lang="en-US">
                <a:solidFill>
                  <a:srgbClr val="F4364C"/>
                </a:solidFill>
              </a:rPr>
              <a:t>High level End to End flow (Installation)</a:t>
            </a:r>
            <a:endParaRPr lang="en-US"/>
          </a:p>
        </p:txBody>
      </p:sp>
      <p:pic>
        <p:nvPicPr>
          <p:cNvPr id="7" name="Picture 6">
            <a:extLst>
              <a:ext uri="{FF2B5EF4-FFF2-40B4-BE49-F238E27FC236}">
                <a16:creationId xmlns:a16="http://schemas.microsoft.com/office/drawing/2014/main" id="{7B524991-44A9-AD82-CDB7-8CEE303B4DEB}"/>
              </a:ext>
            </a:extLst>
          </p:cNvPr>
          <p:cNvPicPr>
            <a:picLocks noChangeAspect="1"/>
          </p:cNvPicPr>
          <p:nvPr/>
        </p:nvPicPr>
        <p:blipFill>
          <a:blip r:embed="rId2"/>
          <a:stretch>
            <a:fillRect/>
          </a:stretch>
        </p:blipFill>
        <p:spPr>
          <a:xfrm>
            <a:off x="66675" y="1157287"/>
            <a:ext cx="12058650" cy="4543425"/>
          </a:xfrm>
          <a:prstGeom prst="rect">
            <a:avLst/>
          </a:prstGeom>
        </p:spPr>
      </p:pic>
    </p:spTree>
    <p:extLst>
      <p:ext uri="{BB962C8B-B14F-4D97-AF65-F5344CB8AC3E}">
        <p14:creationId xmlns:p14="http://schemas.microsoft.com/office/powerpoint/2010/main" val="40749586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04AD0-6917-B2BB-1C49-2A2D2D3D4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BE604C-3BBD-D93A-03DF-39574E5BA3ED}"/>
              </a:ext>
            </a:extLst>
          </p:cNvPr>
          <p:cNvSpPr>
            <a:spLocks noGrp="1"/>
          </p:cNvSpPr>
          <p:nvPr>
            <p:ph type="title"/>
          </p:nvPr>
        </p:nvSpPr>
        <p:spPr>
          <a:xfrm>
            <a:off x="379669" y="559786"/>
            <a:ext cx="11660800" cy="538763"/>
          </a:xfrm>
        </p:spPr>
        <p:txBody>
          <a:bodyPr/>
          <a:lstStyle/>
          <a:p>
            <a:r>
              <a:rPr lang="en-US" sz="3600">
                <a:solidFill>
                  <a:srgbClr val="F4364C"/>
                </a:solidFill>
              </a:rPr>
              <a:t>Server Role – QRM Windows File Server</a:t>
            </a:r>
          </a:p>
        </p:txBody>
      </p:sp>
      <p:graphicFrame>
        <p:nvGraphicFramePr>
          <p:cNvPr id="3" name="Table 2">
            <a:extLst>
              <a:ext uri="{FF2B5EF4-FFF2-40B4-BE49-F238E27FC236}">
                <a16:creationId xmlns:a16="http://schemas.microsoft.com/office/drawing/2014/main" id="{2D8C59DD-F69D-DC4C-32A0-CB837A904AE1}"/>
              </a:ext>
            </a:extLst>
          </p:cNvPr>
          <p:cNvGraphicFramePr>
            <a:graphicFrameLocks noGrp="1"/>
          </p:cNvGraphicFramePr>
          <p:nvPr>
            <p:extLst>
              <p:ext uri="{D42A27DB-BD31-4B8C-83A1-F6EECF244321}">
                <p14:modId xmlns:p14="http://schemas.microsoft.com/office/powerpoint/2010/main" val="4129431358"/>
              </p:ext>
            </p:extLst>
          </p:nvPr>
        </p:nvGraphicFramePr>
        <p:xfrm>
          <a:off x="1234335" y="2390113"/>
          <a:ext cx="9988825" cy="1060736"/>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43911">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Image Customizations</a:t>
                      </a:r>
                    </a:p>
                  </a:txBody>
                  <a:tcPr/>
                </a:tc>
                <a:extLst>
                  <a:ext uri="{0D108BD9-81ED-4DB2-BD59-A6C34878D82A}">
                    <a16:rowId xmlns:a16="http://schemas.microsoft.com/office/drawing/2014/main" val="3259365721"/>
                  </a:ext>
                </a:extLst>
              </a:tr>
              <a:tr h="6949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Image building process for the QRM Files Server</a:t>
                      </a:r>
                    </a:p>
                  </a:txBody>
                  <a:tcPr/>
                </a:tc>
                <a:tc>
                  <a:txBody>
                    <a:bodyPr/>
                    <a:lstStyle/>
                    <a:p>
                      <a:r>
                        <a:rPr lang="en-US" sz="1400"/>
                        <a:t>WF Golden Image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Packer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GitHub Actions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Windows File Server Role (Installed)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PowerShell Installation Scripts (Installed)</a:t>
                      </a:r>
                    </a:p>
                  </a:txBody>
                  <a:tcPr/>
                </a:tc>
                <a:extLst>
                  <a:ext uri="{0D108BD9-81ED-4DB2-BD59-A6C34878D82A}">
                    <a16:rowId xmlns:a16="http://schemas.microsoft.com/office/drawing/2014/main" val="2423706926"/>
                  </a:ext>
                </a:extLst>
              </a:tr>
            </a:tbl>
          </a:graphicData>
        </a:graphic>
      </p:graphicFrame>
      <p:graphicFrame>
        <p:nvGraphicFramePr>
          <p:cNvPr id="4" name="Table 3">
            <a:extLst>
              <a:ext uri="{FF2B5EF4-FFF2-40B4-BE49-F238E27FC236}">
                <a16:creationId xmlns:a16="http://schemas.microsoft.com/office/drawing/2014/main" id="{99E67737-67F2-9EDC-2948-B8914DE49867}"/>
              </a:ext>
            </a:extLst>
          </p:cNvPr>
          <p:cNvGraphicFramePr>
            <a:graphicFrameLocks noGrp="1"/>
          </p:cNvGraphicFramePr>
          <p:nvPr>
            <p:extLst>
              <p:ext uri="{D42A27DB-BD31-4B8C-83A1-F6EECF244321}">
                <p14:modId xmlns:p14="http://schemas.microsoft.com/office/powerpoint/2010/main" val="3487161065"/>
              </p:ext>
            </p:extLst>
          </p:nvPr>
        </p:nvGraphicFramePr>
        <p:xfrm>
          <a:off x="1234333" y="4056026"/>
          <a:ext cx="9988825" cy="889000"/>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Infrastructure and image deployment</a:t>
                      </a:r>
                    </a:p>
                  </a:txBody>
                  <a:tcPr/>
                </a:tc>
                <a:tc>
                  <a:txBody>
                    <a:bodyPr/>
                    <a:lstStyle/>
                    <a:p>
                      <a:r>
                        <a:rPr lang="en-US" sz="1400"/>
                        <a:t>QRM_FS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Terraform Cloud</a:t>
                      </a:r>
                    </a:p>
                  </a:txBody>
                  <a:tcPr/>
                </a:tc>
                <a:tc>
                  <a:txBody>
                    <a:bodyPr/>
                    <a:lstStyle/>
                    <a:p>
                      <a:r>
                        <a:rPr lang="en-US" sz="1400"/>
                        <a:t>File Server VM deployed</a:t>
                      </a:r>
                    </a:p>
                  </a:txBody>
                  <a:tcPr/>
                </a:tc>
                <a:extLst>
                  <a:ext uri="{0D108BD9-81ED-4DB2-BD59-A6C34878D82A}">
                    <a16:rowId xmlns:a16="http://schemas.microsoft.com/office/drawing/2014/main" val="2423706926"/>
                  </a:ext>
                </a:extLst>
              </a:tr>
            </a:tbl>
          </a:graphicData>
        </a:graphic>
      </p:graphicFrame>
      <p:graphicFrame>
        <p:nvGraphicFramePr>
          <p:cNvPr id="5" name="Table 4">
            <a:extLst>
              <a:ext uri="{FF2B5EF4-FFF2-40B4-BE49-F238E27FC236}">
                <a16:creationId xmlns:a16="http://schemas.microsoft.com/office/drawing/2014/main" id="{C5476C55-A8FC-FB52-8FB3-D4DBCAA1E4FC}"/>
              </a:ext>
            </a:extLst>
          </p:cNvPr>
          <p:cNvGraphicFramePr>
            <a:graphicFrameLocks noGrp="1"/>
          </p:cNvGraphicFramePr>
          <p:nvPr>
            <p:extLst>
              <p:ext uri="{D42A27DB-BD31-4B8C-83A1-F6EECF244321}">
                <p14:modId xmlns:p14="http://schemas.microsoft.com/office/powerpoint/2010/main" val="3498853711"/>
              </p:ext>
            </p:extLst>
          </p:nvPr>
        </p:nvGraphicFramePr>
        <p:xfrm>
          <a:off x="1234334" y="5097648"/>
          <a:ext cx="9988825" cy="1112520"/>
        </p:xfrm>
        <a:graphic>
          <a:graphicData uri="http://schemas.openxmlformats.org/drawingml/2006/table">
            <a:tbl>
              <a:tblPr firstRow="1" bandRow="1">
                <a:tableStyleId>{5C22544A-7EE6-4342-B048-85BDC9FD1C3A}</a:tableStyleId>
              </a:tblPr>
              <a:tblGrid>
                <a:gridCol w="2027582">
                  <a:extLst>
                    <a:ext uri="{9D8B030D-6E8A-4147-A177-3AD203B41FA5}">
                      <a16:colId xmlns:a16="http://schemas.microsoft.com/office/drawing/2014/main" val="1580691126"/>
                    </a:ext>
                  </a:extLst>
                </a:gridCol>
                <a:gridCol w="1625790">
                  <a:extLst>
                    <a:ext uri="{9D8B030D-6E8A-4147-A177-3AD203B41FA5}">
                      <a16:colId xmlns:a16="http://schemas.microsoft.com/office/drawing/2014/main" val="1159101622"/>
                    </a:ext>
                  </a:extLst>
                </a:gridCol>
                <a:gridCol w="1793271">
                  <a:extLst>
                    <a:ext uri="{9D8B030D-6E8A-4147-A177-3AD203B41FA5}">
                      <a16:colId xmlns:a16="http://schemas.microsoft.com/office/drawing/2014/main" val="1792676419"/>
                    </a:ext>
                  </a:extLst>
                </a:gridCol>
                <a:gridCol w="4542182">
                  <a:extLst>
                    <a:ext uri="{9D8B030D-6E8A-4147-A177-3AD203B41FA5}">
                      <a16:colId xmlns:a16="http://schemas.microsoft.com/office/drawing/2014/main" val="2650891268"/>
                    </a:ext>
                  </a:extLst>
                </a:gridCol>
              </a:tblGrid>
              <a:tr h="381000">
                <a:tc>
                  <a:txBody>
                    <a:bodyPr/>
                    <a:lstStyle/>
                    <a:p>
                      <a:r>
                        <a:rPr lang="en-US"/>
                        <a:t>Description</a:t>
                      </a:r>
                    </a:p>
                  </a:txBody>
                  <a:tcPr/>
                </a:tc>
                <a:tc>
                  <a:txBody>
                    <a:bodyPr/>
                    <a:lstStyle/>
                    <a:p>
                      <a:r>
                        <a:rPr lang="en-US"/>
                        <a:t>Configuration</a:t>
                      </a:r>
                    </a:p>
                  </a:txBody>
                  <a:tcPr/>
                </a:tc>
                <a:tc>
                  <a:txBody>
                    <a:bodyPr/>
                    <a:lstStyle/>
                    <a:p>
                      <a:r>
                        <a:rPr lang="en-US"/>
                        <a:t>Playbooks</a:t>
                      </a:r>
                    </a:p>
                  </a:txBody>
                  <a:tcPr/>
                </a:tc>
                <a:tc>
                  <a:txBody>
                    <a:bodyPr/>
                    <a:lstStyle/>
                    <a:p>
                      <a:pPr marL="285750" indent="-285750">
                        <a:buFont typeface="Arial" panose="020B0604020202020204" pitchFamily="34" charset="0"/>
                        <a:buChar char="•"/>
                      </a:pPr>
                      <a:r>
                        <a:rPr lang="en-US"/>
                        <a:t>Output</a:t>
                      </a:r>
                    </a:p>
                  </a:txBody>
                  <a:tcPr/>
                </a:tc>
                <a:extLst>
                  <a:ext uri="{0D108BD9-81ED-4DB2-BD59-A6C34878D82A}">
                    <a16:rowId xmlns:a16="http://schemas.microsoft.com/office/drawing/2014/main" val="3259365721"/>
                  </a:ext>
                </a:extLst>
              </a:tr>
              <a:tr h="370840">
                <a:tc>
                  <a:txBody>
                    <a:bodyPr/>
                    <a:lstStyle/>
                    <a:p>
                      <a:r>
                        <a:rPr lang="en-US" sz="1400"/>
                        <a:t>QRM File Server Post-deployment configuration</a:t>
                      </a:r>
                    </a:p>
                  </a:txBody>
                  <a:tcPr/>
                </a:tc>
                <a:tc>
                  <a:txBody>
                    <a:bodyPr/>
                    <a:lstStyle/>
                    <a:p>
                      <a:r>
                        <a:rPr lang="en-US" sz="1400"/>
                        <a:t>Ansible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QRM_FS</a:t>
                      </a:r>
                    </a:p>
                  </a:txBody>
                  <a:tcPr/>
                </a:tc>
                <a:tc>
                  <a:txBody>
                    <a:bodyPr/>
                    <a:lstStyle/>
                    <a:p>
                      <a:pPr marL="285750" indent="-285750">
                        <a:buFont typeface="Arial" panose="020B0604020202020204" pitchFamily="34" charset="0"/>
                        <a:buChar char="•"/>
                      </a:pPr>
                      <a:r>
                        <a:rPr lang="en-US" sz="1400"/>
                        <a:t>Domain joined virtual machine</a:t>
                      </a:r>
                    </a:p>
                    <a:p>
                      <a:pPr marL="285750" indent="-285750">
                        <a:buFont typeface="Arial" panose="020B0604020202020204" pitchFamily="34" charset="0"/>
                        <a:buChar char="•"/>
                      </a:pPr>
                      <a:r>
                        <a:rPr lang="en-US" sz="1400"/>
                        <a:t>Disk storage for data and logs configured with ACLs</a:t>
                      </a:r>
                    </a:p>
                  </a:txBody>
                  <a:tcPr/>
                </a:tc>
                <a:extLst>
                  <a:ext uri="{0D108BD9-81ED-4DB2-BD59-A6C34878D82A}">
                    <a16:rowId xmlns:a16="http://schemas.microsoft.com/office/drawing/2014/main" val="2423706926"/>
                  </a:ext>
                </a:extLst>
              </a:tr>
            </a:tbl>
          </a:graphicData>
        </a:graphic>
      </p:graphicFrame>
      <p:sp>
        <p:nvSpPr>
          <p:cNvPr id="7" name="Rectangle 6">
            <a:extLst>
              <a:ext uri="{FF2B5EF4-FFF2-40B4-BE49-F238E27FC236}">
                <a16:creationId xmlns:a16="http://schemas.microsoft.com/office/drawing/2014/main" id="{570E1DCE-F693-59CB-BFBB-71115D1CA246}"/>
              </a:ext>
            </a:extLst>
          </p:cNvPr>
          <p:cNvSpPr/>
          <p:nvPr/>
        </p:nvSpPr>
        <p:spPr>
          <a:xfrm>
            <a:off x="381479" y="2400980"/>
            <a:ext cx="852854" cy="104986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Full Stack Image</a:t>
            </a:r>
          </a:p>
        </p:txBody>
      </p:sp>
      <p:sp>
        <p:nvSpPr>
          <p:cNvPr id="8" name="Rectangle 7">
            <a:extLst>
              <a:ext uri="{FF2B5EF4-FFF2-40B4-BE49-F238E27FC236}">
                <a16:creationId xmlns:a16="http://schemas.microsoft.com/office/drawing/2014/main" id="{3433FAE6-A263-843E-D835-1462186527EC}"/>
              </a:ext>
            </a:extLst>
          </p:cNvPr>
          <p:cNvSpPr/>
          <p:nvPr/>
        </p:nvSpPr>
        <p:spPr>
          <a:xfrm>
            <a:off x="384415" y="4065657"/>
            <a:ext cx="852854" cy="213435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VM Module Creation</a:t>
            </a:r>
          </a:p>
        </p:txBody>
      </p:sp>
      <p:sp>
        <p:nvSpPr>
          <p:cNvPr id="9" name="TextBox 8">
            <a:extLst>
              <a:ext uri="{FF2B5EF4-FFF2-40B4-BE49-F238E27FC236}">
                <a16:creationId xmlns:a16="http://schemas.microsoft.com/office/drawing/2014/main" id="{0A90EBF1-C6ED-ED4D-FA65-DE0A5E3D70A2}"/>
              </a:ext>
            </a:extLst>
          </p:cNvPr>
          <p:cNvSpPr txBox="1"/>
          <p:nvPr/>
        </p:nvSpPr>
        <p:spPr>
          <a:xfrm>
            <a:off x="450008" y="1082891"/>
            <a:ext cx="10877576" cy="833154"/>
          </a:xfrm>
          <a:prstGeom prst="rect">
            <a:avLst/>
          </a:prstGeom>
          <a:noFill/>
        </p:spPr>
        <p:txBody>
          <a:bodyPr wrap="square" lIns="0" tIns="0" rIns="0" bIns="0" rtlCol="0">
            <a:noAutofit/>
          </a:bodyPr>
          <a:lstStyle/>
          <a:p>
            <a:pPr>
              <a:lnSpc>
                <a:spcPct val="100000"/>
              </a:lnSpc>
              <a:spcBef>
                <a:spcPts val="1200"/>
              </a:spcBef>
              <a:buSzPct val="100000"/>
            </a:pPr>
            <a:r>
              <a:rPr lang="en-US" sz="1400"/>
              <a:t>Pre-requisites: </a:t>
            </a:r>
          </a:p>
          <a:p>
            <a:pPr marL="285750" indent="-285750">
              <a:lnSpc>
                <a:spcPct val="100000"/>
              </a:lnSpc>
              <a:buSzPct val="100000"/>
              <a:buFont typeface="Arial" panose="020B0604020202020204" pitchFamily="34" charset="0"/>
              <a:buChar char="•"/>
            </a:pPr>
            <a:r>
              <a:rPr lang="en-US" sz="1400"/>
              <a:t>HPC AD Service account and password</a:t>
            </a:r>
          </a:p>
          <a:p>
            <a:pPr marL="285750" indent="-285750">
              <a:lnSpc>
                <a:spcPct val="100000"/>
              </a:lnSpc>
              <a:buSzPct val="100000"/>
              <a:buFont typeface="Arial" panose="020B0604020202020204" pitchFamily="34" charset="0"/>
              <a:buChar char="•"/>
            </a:pPr>
            <a:r>
              <a:rPr lang="en-US" sz="1400"/>
              <a:t>QRM AD Service account and password</a:t>
            </a:r>
          </a:p>
          <a:p>
            <a:pPr marL="285750" indent="-285750">
              <a:lnSpc>
                <a:spcPct val="100000"/>
              </a:lnSpc>
              <a:buSzPct val="100000"/>
              <a:buFont typeface="Arial" panose="020B0604020202020204" pitchFamily="34" charset="0"/>
              <a:buChar char="•"/>
            </a:pPr>
            <a:r>
              <a:rPr lang="en-US" sz="1400"/>
              <a:t>QRM AD user security groups</a:t>
            </a:r>
          </a:p>
        </p:txBody>
      </p:sp>
    </p:spTree>
    <p:extLst>
      <p:ext uri="{BB962C8B-B14F-4D97-AF65-F5344CB8AC3E}">
        <p14:creationId xmlns:p14="http://schemas.microsoft.com/office/powerpoint/2010/main" val="27147314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C27C1-5294-1182-D35C-DBA2F760B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BF07D2-2E1A-8A78-F5CA-EDE3CA9C6D93}"/>
              </a:ext>
            </a:extLst>
          </p:cNvPr>
          <p:cNvSpPr>
            <a:spLocks noGrp="1"/>
          </p:cNvSpPr>
          <p:nvPr>
            <p:ph type="title"/>
          </p:nvPr>
        </p:nvSpPr>
        <p:spPr>
          <a:xfrm>
            <a:off x="379669" y="559786"/>
            <a:ext cx="11660800" cy="538763"/>
          </a:xfrm>
        </p:spPr>
        <p:txBody>
          <a:bodyPr/>
          <a:lstStyle/>
          <a:p>
            <a:r>
              <a:rPr lang="en-US" sz="3600">
                <a:solidFill>
                  <a:srgbClr val="F4364C"/>
                </a:solidFill>
              </a:rPr>
              <a:t>Server Role – HPC Head Node(s)</a:t>
            </a:r>
          </a:p>
        </p:txBody>
      </p:sp>
      <p:graphicFrame>
        <p:nvGraphicFramePr>
          <p:cNvPr id="3" name="Table 2">
            <a:extLst>
              <a:ext uri="{FF2B5EF4-FFF2-40B4-BE49-F238E27FC236}">
                <a16:creationId xmlns:a16="http://schemas.microsoft.com/office/drawing/2014/main" id="{6ED2218F-63EC-B915-E9EE-2F9F4652A3A9}"/>
              </a:ext>
            </a:extLst>
          </p:cNvPr>
          <p:cNvGraphicFramePr>
            <a:graphicFrameLocks noGrp="1"/>
          </p:cNvGraphicFramePr>
          <p:nvPr>
            <p:extLst>
              <p:ext uri="{D42A27DB-BD31-4B8C-83A1-F6EECF244321}">
                <p14:modId xmlns:p14="http://schemas.microsoft.com/office/powerpoint/2010/main" val="3228011716"/>
              </p:ext>
            </p:extLst>
          </p:nvPr>
        </p:nvGraphicFramePr>
        <p:xfrm>
          <a:off x="1338760" y="2015917"/>
          <a:ext cx="9988825" cy="1950720"/>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22951">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Image Customizations</a:t>
                      </a:r>
                    </a:p>
                  </a:txBody>
                  <a:tcPr/>
                </a:tc>
                <a:extLst>
                  <a:ext uri="{0D108BD9-81ED-4DB2-BD59-A6C34878D82A}">
                    <a16:rowId xmlns:a16="http://schemas.microsoft.com/office/drawing/2014/main" val="3259365721"/>
                  </a:ext>
                </a:extLst>
              </a:tr>
              <a:tr h="1380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Image building process for the QRM HPC Head Node(s)</a:t>
                      </a:r>
                    </a:p>
                    <a:p>
                      <a:endParaRPr lang="en-US" sz="1400"/>
                    </a:p>
                  </a:txBody>
                  <a:tcPr/>
                </a:tc>
                <a:tc>
                  <a:txBody>
                    <a:bodyPr/>
                    <a:lstStyle/>
                    <a:p>
                      <a:r>
                        <a:rPr lang="en-US" sz="1400"/>
                        <a:t>WF Golden Image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Packer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GitHub Actions</a:t>
                      </a:r>
                    </a:p>
                  </a:txBody>
                  <a:tcPr/>
                </a:tc>
                <a:tc>
                  <a:txBody>
                    <a:bodyPr/>
                    <a:lstStyle/>
                    <a:p>
                      <a:pPr marL="285750" indent="-285750">
                        <a:buFont typeface="Arial" panose="020B0604020202020204" pitchFamily="34" charset="0"/>
                        <a:buChar char="•"/>
                      </a:pPr>
                      <a:r>
                        <a:rPr lang="en-US" sz="1400"/>
                        <a:t>HPC Certificate (Installed)</a:t>
                      </a:r>
                    </a:p>
                    <a:p>
                      <a:pPr marL="285750" indent="-285750">
                        <a:buFont typeface="Arial" panose="020B0604020202020204" pitchFamily="34" charset="0"/>
                        <a:buChar char="•"/>
                      </a:pPr>
                      <a:r>
                        <a:rPr lang="en-US" sz="1400"/>
                        <a:t>.NET 4.8 Framework with latest patches (Installed)</a:t>
                      </a:r>
                    </a:p>
                    <a:p>
                      <a:pPr marL="285750" indent="-285750">
                        <a:buFont typeface="Arial" panose="020B0604020202020204" pitchFamily="34" charset="0"/>
                        <a:buChar char="•"/>
                      </a:pPr>
                      <a:r>
                        <a:rPr lang="en-US" sz="1400"/>
                        <a:t>SQL Server Management Studio 20 (Installed)</a:t>
                      </a:r>
                    </a:p>
                    <a:p>
                      <a:pPr marL="285750" indent="-285750">
                        <a:buFont typeface="Arial" panose="020B0604020202020204" pitchFamily="34" charset="0"/>
                        <a:buChar char="•"/>
                      </a:pPr>
                      <a:r>
                        <a:rPr lang="en-US" sz="1400"/>
                        <a:t>SQL CMD 2022 (Installed)</a:t>
                      </a:r>
                    </a:p>
                    <a:p>
                      <a:pPr marL="285750" indent="-285750">
                        <a:buFont typeface="Arial" panose="020B0604020202020204" pitchFamily="34" charset="0"/>
                        <a:buChar char="•"/>
                      </a:pPr>
                      <a:r>
                        <a:rPr lang="en-US" sz="1400"/>
                        <a:t>PowerShell Installation Scripts (Installed)</a:t>
                      </a:r>
                    </a:p>
                    <a:p>
                      <a:pPr marL="285750" indent="-285750">
                        <a:buFont typeface="Arial" panose="020B0604020202020204" pitchFamily="34" charset="0"/>
                        <a:buChar char="•"/>
                      </a:pPr>
                      <a:r>
                        <a:rPr lang="en-US" sz="1400"/>
                        <a:t>Autosys and NDM binaries</a:t>
                      </a:r>
                    </a:p>
                    <a:p>
                      <a:pPr marL="285750" indent="-285750">
                        <a:buFont typeface="Arial" panose="020B0604020202020204" pitchFamily="34" charset="0"/>
                        <a:buChar char="•"/>
                      </a:pPr>
                      <a:r>
                        <a:rPr lang="en-US" sz="1400"/>
                        <a:t>HPC Pack 2019 Update 2 installation binary</a:t>
                      </a:r>
                    </a:p>
                  </a:txBody>
                  <a:tcPr/>
                </a:tc>
                <a:extLst>
                  <a:ext uri="{0D108BD9-81ED-4DB2-BD59-A6C34878D82A}">
                    <a16:rowId xmlns:a16="http://schemas.microsoft.com/office/drawing/2014/main" val="2423706926"/>
                  </a:ext>
                </a:extLst>
              </a:tr>
            </a:tbl>
          </a:graphicData>
        </a:graphic>
      </p:graphicFrame>
      <p:graphicFrame>
        <p:nvGraphicFramePr>
          <p:cNvPr id="4" name="Table 3">
            <a:extLst>
              <a:ext uri="{FF2B5EF4-FFF2-40B4-BE49-F238E27FC236}">
                <a16:creationId xmlns:a16="http://schemas.microsoft.com/office/drawing/2014/main" id="{670DDB40-CF21-7898-20AF-13345493705B}"/>
              </a:ext>
            </a:extLst>
          </p:cNvPr>
          <p:cNvGraphicFramePr>
            <a:graphicFrameLocks noGrp="1"/>
          </p:cNvGraphicFramePr>
          <p:nvPr>
            <p:extLst>
              <p:ext uri="{D42A27DB-BD31-4B8C-83A1-F6EECF244321}">
                <p14:modId xmlns:p14="http://schemas.microsoft.com/office/powerpoint/2010/main" val="786893758"/>
              </p:ext>
            </p:extLst>
          </p:nvPr>
        </p:nvGraphicFramePr>
        <p:xfrm>
          <a:off x="1338758" y="4204469"/>
          <a:ext cx="9988825" cy="889000"/>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Infrastructure and image deployment</a:t>
                      </a:r>
                    </a:p>
                  </a:txBody>
                  <a:tcPr/>
                </a:tc>
                <a:tc>
                  <a:txBody>
                    <a:bodyPr/>
                    <a:lstStyle/>
                    <a:p>
                      <a:r>
                        <a:rPr lang="en-US" sz="1400"/>
                        <a:t>QRM_HPC_HN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Terraform Cloud</a:t>
                      </a:r>
                    </a:p>
                  </a:txBody>
                  <a:tcPr/>
                </a:tc>
                <a:tc>
                  <a:txBody>
                    <a:bodyPr/>
                    <a:lstStyle/>
                    <a:p>
                      <a:r>
                        <a:rPr lang="en-US" sz="1400"/>
                        <a:t>HPC Head Node VM(s) deployed</a:t>
                      </a:r>
                    </a:p>
                  </a:txBody>
                  <a:tcPr/>
                </a:tc>
                <a:extLst>
                  <a:ext uri="{0D108BD9-81ED-4DB2-BD59-A6C34878D82A}">
                    <a16:rowId xmlns:a16="http://schemas.microsoft.com/office/drawing/2014/main" val="2423706926"/>
                  </a:ext>
                </a:extLst>
              </a:tr>
            </a:tbl>
          </a:graphicData>
        </a:graphic>
      </p:graphicFrame>
      <p:graphicFrame>
        <p:nvGraphicFramePr>
          <p:cNvPr id="5" name="Table 4">
            <a:extLst>
              <a:ext uri="{FF2B5EF4-FFF2-40B4-BE49-F238E27FC236}">
                <a16:creationId xmlns:a16="http://schemas.microsoft.com/office/drawing/2014/main" id="{230B566A-A590-D40A-9344-5C9E58E8379A}"/>
              </a:ext>
            </a:extLst>
          </p:cNvPr>
          <p:cNvGraphicFramePr>
            <a:graphicFrameLocks noGrp="1"/>
          </p:cNvGraphicFramePr>
          <p:nvPr>
            <p:extLst>
              <p:ext uri="{D42A27DB-BD31-4B8C-83A1-F6EECF244321}">
                <p14:modId xmlns:p14="http://schemas.microsoft.com/office/powerpoint/2010/main" val="1546026235"/>
              </p:ext>
            </p:extLst>
          </p:nvPr>
        </p:nvGraphicFramePr>
        <p:xfrm>
          <a:off x="1338759" y="5193341"/>
          <a:ext cx="9988825" cy="1315720"/>
        </p:xfrm>
        <a:graphic>
          <a:graphicData uri="http://schemas.openxmlformats.org/drawingml/2006/table">
            <a:tbl>
              <a:tblPr firstRow="1" bandRow="1">
                <a:tableStyleId>{5C22544A-7EE6-4342-B048-85BDC9FD1C3A}</a:tableStyleId>
              </a:tblPr>
              <a:tblGrid>
                <a:gridCol w="2027582">
                  <a:extLst>
                    <a:ext uri="{9D8B030D-6E8A-4147-A177-3AD203B41FA5}">
                      <a16:colId xmlns:a16="http://schemas.microsoft.com/office/drawing/2014/main" val="1580691126"/>
                    </a:ext>
                  </a:extLst>
                </a:gridCol>
                <a:gridCol w="1625790">
                  <a:extLst>
                    <a:ext uri="{9D8B030D-6E8A-4147-A177-3AD203B41FA5}">
                      <a16:colId xmlns:a16="http://schemas.microsoft.com/office/drawing/2014/main" val="1159101622"/>
                    </a:ext>
                  </a:extLst>
                </a:gridCol>
                <a:gridCol w="1793271">
                  <a:extLst>
                    <a:ext uri="{9D8B030D-6E8A-4147-A177-3AD203B41FA5}">
                      <a16:colId xmlns:a16="http://schemas.microsoft.com/office/drawing/2014/main" val="1792676419"/>
                    </a:ext>
                  </a:extLst>
                </a:gridCol>
                <a:gridCol w="454218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Configuration</a:t>
                      </a:r>
                    </a:p>
                  </a:txBody>
                  <a:tcPr/>
                </a:tc>
                <a:tc>
                  <a:txBody>
                    <a:bodyPr/>
                    <a:lstStyle/>
                    <a:p>
                      <a:r>
                        <a:rPr lang="en-US"/>
                        <a:t>Playbooks</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QRM HPC Head Node Post-deployment configuration</a:t>
                      </a:r>
                    </a:p>
                  </a:txBody>
                  <a:tcPr/>
                </a:tc>
                <a:tc>
                  <a:txBody>
                    <a:bodyPr/>
                    <a:lstStyle/>
                    <a:p>
                      <a:r>
                        <a:rPr lang="en-US" sz="1400"/>
                        <a:t>Ansible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QRM_HPC_HN</a:t>
                      </a:r>
                    </a:p>
                  </a:txBody>
                  <a:tcPr/>
                </a:tc>
                <a:tc>
                  <a:txBody>
                    <a:bodyPr/>
                    <a:lstStyle/>
                    <a:p>
                      <a:pPr marL="285750" indent="-285750">
                        <a:buFont typeface="Arial" panose="020B0604020202020204" pitchFamily="34" charset="0"/>
                        <a:buChar char="•"/>
                      </a:pPr>
                      <a:r>
                        <a:rPr lang="en-US" sz="1400"/>
                        <a:t>Domain joined virtual machine(s)</a:t>
                      </a:r>
                    </a:p>
                    <a:p>
                      <a:pPr marL="285750" indent="-285750">
                        <a:buFont typeface="Arial" panose="020B0604020202020204" pitchFamily="34" charset="0"/>
                        <a:buChar char="•"/>
                      </a:pPr>
                      <a:r>
                        <a:rPr lang="en-US" sz="1400"/>
                        <a:t>Autosys installed and configured</a:t>
                      </a:r>
                    </a:p>
                    <a:p>
                      <a:pPr marL="285750" indent="-285750">
                        <a:buFont typeface="Arial" panose="020B0604020202020204" pitchFamily="34" charset="0"/>
                        <a:buChar char="•"/>
                      </a:pPr>
                      <a:r>
                        <a:rPr lang="en-US" sz="1400"/>
                        <a:t>NDM installed and configured</a:t>
                      </a:r>
                    </a:p>
                    <a:p>
                      <a:pPr marL="285750" indent="-285750">
                        <a:buFont typeface="Arial" panose="020B0604020202020204" pitchFamily="34" charset="0"/>
                        <a:buChar char="•"/>
                      </a:pPr>
                      <a:r>
                        <a:rPr lang="en-US" sz="1400"/>
                        <a:t>HPC Head Node installed and configured</a:t>
                      </a:r>
                    </a:p>
                  </a:txBody>
                  <a:tcPr/>
                </a:tc>
                <a:extLst>
                  <a:ext uri="{0D108BD9-81ED-4DB2-BD59-A6C34878D82A}">
                    <a16:rowId xmlns:a16="http://schemas.microsoft.com/office/drawing/2014/main" val="2423706926"/>
                  </a:ext>
                </a:extLst>
              </a:tr>
            </a:tbl>
          </a:graphicData>
        </a:graphic>
      </p:graphicFrame>
      <p:sp>
        <p:nvSpPr>
          <p:cNvPr id="6" name="TextBox 5">
            <a:extLst>
              <a:ext uri="{FF2B5EF4-FFF2-40B4-BE49-F238E27FC236}">
                <a16:creationId xmlns:a16="http://schemas.microsoft.com/office/drawing/2014/main" id="{2E260C2E-89FD-9188-70A5-AAF215112A39}"/>
              </a:ext>
            </a:extLst>
          </p:cNvPr>
          <p:cNvSpPr txBox="1"/>
          <p:nvPr/>
        </p:nvSpPr>
        <p:spPr>
          <a:xfrm>
            <a:off x="450008" y="1082891"/>
            <a:ext cx="10877576" cy="833154"/>
          </a:xfrm>
          <a:prstGeom prst="rect">
            <a:avLst/>
          </a:prstGeom>
          <a:noFill/>
        </p:spPr>
        <p:txBody>
          <a:bodyPr wrap="square" lIns="0" tIns="0" rIns="0" bIns="0" rtlCol="0">
            <a:noAutofit/>
          </a:bodyPr>
          <a:lstStyle/>
          <a:p>
            <a:pPr>
              <a:lnSpc>
                <a:spcPct val="100000"/>
              </a:lnSpc>
              <a:spcBef>
                <a:spcPts val="1200"/>
              </a:spcBef>
              <a:buSzPct val="100000"/>
            </a:pPr>
            <a:r>
              <a:rPr lang="en-US" sz="1400"/>
              <a:t>Pre-requisites: </a:t>
            </a:r>
          </a:p>
          <a:p>
            <a:pPr marL="285750" indent="-285750">
              <a:lnSpc>
                <a:spcPct val="100000"/>
              </a:lnSpc>
              <a:buSzPct val="100000"/>
              <a:buFont typeface="Arial" panose="020B0604020202020204" pitchFamily="34" charset="0"/>
              <a:buChar char="•"/>
            </a:pPr>
            <a:r>
              <a:rPr lang="en-US" sz="1400"/>
              <a:t>HPC AD Service account and password</a:t>
            </a:r>
          </a:p>
          <a:p>
            <a:pPr marL="285750" indent="-285750">
              <a:lnSpc>
                <a:spcPct val="100000"/>
              </a:lnSpc>
              <a:buSzPct val="100000"/>
              <a:buFont typeface="Arial" panose="020B0604020202020204" pitchFamily="34" charset="0"/>
              <a:buChar char="•"/>
            </a:pPr>
            <a:r>
              <a:rPr lang="en-US" sz="1400"/>
              <a:t>HPC Certificate from Wells Fargo</a:t>
            </a:r>
          </a:p>
          <a:p>
            <a:pPr marL="285750" indent="-285750">
              <a:lnSpc>
                <a:spcPct val="100000"/>
              </a:lnSpc>
              <a:buSzPct val="100000"/>
              <a:buFont typeface="Arial" panose="020B0604020202020204" pitchFamily="34" charset="0"/>
              <a:buChar char="•"/>
            </a:pPr>
            <a:r>
              <a:rPr lang="en-US" sz="1400"/>
              <a:t>Empty HPC configuration databases (7) provisioned in SQL MI with SQL Auth account access and permissions</a:t>
            </a:r>
          </a:p>
        </p:txBody>
      </p:sp>
      <p:sp>
        <p:nvSpPr>
          <p:cNvPr id="7" name="Rectangle 6">
            <a:extLst>
              <a:ext uri="{FF2B5EF4-FFF2-40B4-BE49-F238E27FC236}">
                <a16:creationId xmlns:a16="http://schemas.microsoft.com/office/drawing/2014/main" id="{E184088A-8113-CA9E-5FC8-0E755AFAB35A}"/>
              </a:ext>
            </a:extLst>
          </p:cNvPr>
          <p:cNvSpPr/>
          <p:nvPr/>
        </p:nvSpPr>
        <p:spPr>
          <a:xfrm>
            <a:off x="482968" y="2015917"/>
            <a:ext cx="852854" cy="19507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Full Stack Image</a:t>
            </a:r>
          </a:p>
        </p:txBody>
      </p:sp>
      <p:sp>
        <p:nvSpPr>
          <p:cNvPr id="8" name="Rectangle 7">
            <a:extLst>
              <a:ext uri="{FF2B5EF4-FFF2-40B4-BE49-F238E27FC236}">
                <a16:creationId xmlns:a16="http://schemas.microsoft.com/office/drawing/2014/main" id="{87449CD8-284E-B291-99F8-D3B7BD640470}"/>
              </a:ext>
            </a:extLst>
          </p:cNvPr>
          <p:cNvSpPr/>
          <p:nvPr/>
        </p:nvSpPr>
        <p:spPr>
          <a:xfrm>
            <a:off x="485904" y="4236710"/>
            <a:ext cx="852854" cy="22432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VM Module Creation</a:t>
            </a:r>
          </a:p>
        </p:txBody>
      </p:sp>
    </p:spTree>
    <p:extLst>
      <p:ext uri="{BB962C8B-B14F-4D97-AF65-F5344CB8AC3E}">
        <p14:creationId xmlns:p14="http://schemas.microsoft.com/office/powerpoint/2010/main" val="34314478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38987-B0E5-EB75-E95B-7CDA49E33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9B9BC-D0E2-1298-C913-7BA9057EEBF6}"/>
              </a:ext>
            </a:extLst>
          </p:cNvPr>
          <p:cNvSpPr>
            <a:spLocks noGrp="1"/>
          </p:cNvSpPr>
          <p:nvPr>
            <p:ph type="title"/>
          </p:nvPr>
        </p:nvSpPr>
        <p:spPr>
          <a:xfrm>
            <a:off x="379669" y="559786"/>
            <a:ext cx="11660800" cy="538763"/>
          </a:xfrm>
        </p:spPr>
        <p:txBody>
          <a:bodyPr/>
          <a:lstStyle/>
          <a:p>
            <a:r>
              <a:rPr lang="en-US" sz="3600">
                <a:solidFill>
                  <a:srgbClr val="F4364C"/>
                </a:solidFill>
              </a:rPr>
              <a:t>Server Role – HPC Worker Node(s)</a:t>
            </a:r>
          </a:p>
        </p:txBody>
      </p:sp>
      <p:graphicFrame>
        <p:nvGraphicFramePr>
          <p:cNvPr id="3" name="Table 2">
            <a:extLst>
              <a:ext uri="{FF2B5EF4-FFF2-40B4-BE49-F238E27FC236}">
                <a16:creationId xmlns:a16="http://schemas.microsoft.com/office/drawing/2014/main" id="{5B1A4F77-DE13-2AC5-E60D-16289DC3F1B9}"/>
              </a:ext>
            </a:extLst>
          </p:cNvPr>
          <p:cNvGraphicFramePr>
            <a:graphicFrameLocks noGrp="1"/>
          </p:cNvGraphicFramePr>
          <p:nvPr>
            <p:extLst>
              <p:ext uri="{D42A27DB-BD31-4B8C-83A1-F6EECF244321}">
                <p14:modId xmlns:p14="http://schemas.microsoft.com/office/powerpoint/2010/main" val="2155763594"/>
              </p:ext>
            </p:extLst>
          </p:nvPr>
        </p:nvGraphicFramePr>
        <p:xfrm>
          <a:off x="1341210" y="2060176"/>
          <a:ext cx="9988825" cy="1529081"/>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1">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Image Customizations</a:t>
                      </a:r>
                    </a:p>
                  </a:txBody>
                  <a:tcPr/>
                </a:tc>
                <a:extLst>
                  <a:ext uri="{0D108BD9-81ED-4DB2-BD59-A6C34878D82A}">
                    <a16:rowId xmlns:a16="http://schemas.microsoft.com/office/drawing/2014/main" val="3259365721"/>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Image building process for the QRM HPC Worker Node(s)</a:t>
                      </a:r>
                    </a:p>
                    <a:p>
                      <a:endParaRPr lang="en-US" sz="1400"/>
                    </a:p>
                  </a:txBody>
                  <a:tcPr/>
                </a:tc>
                <a:tc>
                  <a:txBody>
                    <a:bodyPr/>
                    <a:lstStyle/>
                    <a:p>
                      <a:r>
                        <a:rPr lang="en-US" sz="1400"/>
                        <a:t>WF Golden Image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Packer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GitHub Actions</a:t>
                      </a:r>
                    </a:p>
                  </a:txBody>
                  <a:tcPr/>
                </a:tc>
                <a:tc>
                  <a:txBody>
                    <a:bodyPr/>
                    <a:lstStyle/>
                    <a:p>
                      <a:pPr marL="285750" lvl="0" indent="-285750">
                        <a:buFont typeface="Arial" panose="020B0604020202020204" pitchFamily="34" charset="0"/>
                        <a:buChar char="•"/>
                      </a:pPr>
                      <a:r>
                        <a:rPr lang="en-US" sz="1400" b="0" i="0" u="none" strike="noStrike" noProof="0">
                          <a:solidFill>
                            <a:srgbClr val="141414"/>
                          </a:solidFill>
                          <a:latin typeface="Wells Fargo Sans"/>
                        </a:rPr>
                        <a:t>HPC Certificate (Installed)</a:t>
                      </a:r>
                    </a:p>
                    <a:p>
                      <a:pPr marL="285750" lvl="0" indent="-285750">
                        <a:buFont typeface="Arial" panose="020B0604020202020204" pitchFamily="34" charset="0"/>
                        <a:buChar char="•"/>
                      </a:pPr>
                      <a:r>
                        <a:rPr lang="en-US" sz="1400" b="0" i="0" u="none" strike="noStrike" noProof="0">
                          <a:solidFill>
                            <a:srgbClr val="141414"/>
                          </a:solidFill>
                          <a:latin typeface="Wells Fargo Sans"/>
                        </a:rPr>
                        <a:t>.NET 4.8 Framework with latest patches (Installed)</a:t>
                      </a:r>
                    </a:p>
                    <a:p>
                      <a:pPr marL="285750" lvl="0" indent="-285750">
                        <a:buFont typeface="Arial" panose="020B0604020202020204" pitchFamily="34" charset="0"/>
                        <a:buChar char="•"/>
                      </a:pPr>
                      <a:r>
                        <a:rPr lang="en-US" sz="1400" b="0" i="0" u="none" strike="noStrike" noProof="0">
                          <a:latin typeface="Wells Fargo Sans"/>
                        </a:rPr>
                        <a:t>Putty + Gen </a:t>
                      </a:r>
                      <a:r>
                        <a:rPr lang="en-US" sz="1400" b="0" i="0" u="none" strike="noStrike" noProof="0">
                          <a:solidFill>
                            <a:srgbClr val="141414"/>
                          </a:solidFill>
                        </a:rPr>
                        <a:t>(Installed)</a:t>
                      </a:r>
                      <a:endParaRPr lang="en-US" sz="1400" b="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noProof="0"/>
                        <a:t>SQL compact (</a:t>
                      </a:r>
                      <a:r>
                        <a:rPr lang="en-US" sz="1400" b="0" i="0" u="none" strike="noStrike" noProof="0">
                          <a:solidFill>
                            <a:srgbClr val="141414"/>
                          </a:solidFill>
                          <a:latin typeface="Wells Fargo Sans"/>
                        </a:rPr>
                        <a:t>Installed) </a:t>
                      </a:r>
                    </a:p>
                    <a:p>
                      <a:pPr marL="285750" lvl="0" indent="-285750">
                        <a:buFont typeface="Arial" panose="020B0604020202020204" pitchFamily="34" charset="0"/>
                        <a:buChar char="•"/>
                      </a:pPr>
                      <a:r>
                        <a:rPr lang="en-US" sz="1400" b="0" i="0" u="none" strike="noStrike" noProof="0">
                          <a:solidFill>
                            <a:srgbClr val="141414"/>
                          </a:solidFill>
                        </a:rPr>
                        <a:t>PowerShell Installation Scripts (Installed)</a:t>
                      </a:r>
                      <a:endParaRPr lang="en-US" sz="1400">
                        <a:latin typeface="Wells Fargo Sans"/>
                      </a:endParaRPr>
                    </a:p>
                  </a:txBody>
                  <a:tcPr/>
                </a:tc>
                <a:extLst>
                  <a:ext uri="{0D108BD9-81ED-4DB2-BD59-A6C34878D82A}">
                    <a16:rowId xmlns:a16="http://schemas.microsoft.com/office/drawing/2014/main" val="2423706926"/>
                  </a:ext>
                </a:extLst>
              </a:tr>
            </a:tbl>
          </a:graphicData>
        </a:graphic>
      </p:graphicFrame>
      <p:graphicFrame>
        <p:nvGraphicFramePr>
          <p:cNvPr id="4" name="Table 3">
            <a:extLst>
              <a:ext uri="{FF2B5EF4-FFF2-40B4-BE49-F238E27FC236}">
                <a16:creationId xmlns:a16="http://schemas.microsoft.com/office/drawing/2014/main" id="{499239B0-1DA6-1D6D-03AC-9232B42E4F40}"/>
              </a:ext>
            </a:extLst>
          </p:cNvPr>
          <p:cNvGraphicFramePr>
            <a:graphicFrameLocks noGrp="1"/>
          </p:cNvGraphicFramePr>
          <p:nvPr>
            <p:extLst>
              <p:ext uri="{D42A27DB-BD31-4B8C-83A1-F6EECF244321}">
                <p14:modId xmlns:p14="http://schemas.microsoft.com/office/powerpoint/2010/main" val="4235641197"/>
              </p:ext>
            </p:extLst>
          </p:nvPr>
        </p:nvGraphicFramePr>
        <p:xfrm>
          <a:off x="1341208" y="3952332"/>
          <a:ext cx="9988825" cy="889000"/>
        </p:xfrm>
        <a:graphic>
          <a:graphicData uri="http://schemas.openxmlformats.org/drawingml/2006/table">
            <a:tbl>
              <a:tblPr firstRow="1" bandRow="1">
                <a:tableStyleId>{5C22544A-7EE6-4342-B048-85BDC9FD1C3A}</a:tableStyleId>
              </a:tblPr>
              <a:tblGrid>
                <a:gridCol w="2023879">
                  <a:extLst>
                    <a:ext uri="{9D8B030D-6E8A-4147-A177-3AD203B41FA5}">
                      <a16:colId xmlns:a16="http://schemas.microsoft.com/office/drawing/2014/main" val="1580691126"/>
                    </a:ext>
                  </a:extLst>
                </a:gridCol>
                <a:gridCol w="1629493">
                  <a:extLst>
                    <a:ext uri="{9D8B030D-6E8A-4147-A177-3AD203B41FA5}">
                      <a16:colId xmlns:a16="http://schemas.microsoft.com/office/drawing/2014/main" val="1159101622"/>
                    </a:ext>
                  </a:extLst>
                </a:gridCol>
                <a:gridCol w="1775911">
                  <a:extLst>
                    <a:ext uri="{9D8B030D-6E8A-4147-A177-3AD203B41FA5}">
                      <a16:colId xmlns:a16="http://schemas.microsoft.com/office/drawing/2014/main" val="1792676419"/>
                    </a:ext>
                  </a:extLst>
                </a:gridCol>
                <a:gridCol w="455954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Infrastructure and image deployment</a:t>
                      </a:r>
                    </a:p>
                  </a:txBody>
                  <a:tcPr/>
                </a:tc>
                <a:tc>
                  <a:txBody>
                    <a:bodyPr/>
                    <a:lstStyle/>
                    <a:p>
                      <a:r>
                        <a:rPr lang="en-US" sz="1400"/>
                        <a:t>QRM_HPC_WN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Terraform Cloud</a:t>
                      </a:r>
                    </a:p>
                  </a:txBody>
                  <a:tcPr/>
                </a:tc>
                <a:tc>
                  <a:txBody>
                    <a:bodyPr/>
                    <a:lstStyle/>
                    <a:p>
                      <a:r>
                        <a:rPr lang="en-US" sz="1400"/>
                        <a:t>HPC Worker Node VM(s) deployed</a:t>
                      </a:r>
                    </a:p>
                  </a:txBody>
                  <a:tcPr/>
                </a:tc>
                <a:extLst>
                  <a:ext uri="{0D108BD9-81ED-4DB2-BD59-A6C34878D82A}">
                    <a16:rowId xmlns:a16="http://schemas.microsoft.com/office/drawing/2014/main" val="2423706926"/>
                  </a:ext>
                </a:extLst>
              </a:tr>
            </a:tbl>
          </a:graphicData>
        </a:graphic>
      </p:graphicFrame>
      <p:graphicFrame>
        <p:nvGraphicFramePr>
          <p:cNvPr id="5" name="Table 4">
            <a:extLst>
              <a:ext uri="{FF2B5EF4-FFF2-40B4-BE49-F238E27FC236}">
                <a16:creationId xmlns:a16="http://schemas.microsoft.com/office/drawing/2014/main" id="{B16D7AE8-6A7C-167F-F7AE-EF1D5B2D2CBD}"/>
              </a:ext>
            </a:extLst>
          </p:cNvPr>
          <p:cNvGraphicFramePr>
            <a:graphicFrameLocks noGrp="1"/>
          </p:cNvGraphicFramePr>
          <p:nvPr>
            <p:extLst>
              <p:ext uri="{D42A27DB-BD31-4B8C-83A1-F6EECF244321}">
                <p14:modId xmlns:p14="http://schemas.microsoft.com/office/powerpoint/2010/main" val="2988031800"/>
              </p:ext>
            </p:extLst>
          </p:nvPr>
        </p:nvGraphicFramePr>
        <p:xfrm>
          <a:off x="1341209" y="4993954"/>
          <a:ext cx="9988825" cy="1102360"/>
        </p:xfrm>
        <a:graphic>
          <a:graphicData uri="http://schemas.openxmlformats.org/drawingml/2006/table">
            <a:tbl>
              <a:tblPr firstRow="1" bandRow="1">
                <a:tableStyleId>{5C22544A-7EE6-4342-B048-85BDC9FD1C3A}</a:tableStyleId>
              </a:tblPr>
              <a:tblGrid>
                <a:gridCol w="2027582">
                  <a:extLst>
                    <a:ext uri="{9D8B030D-6E8A-4147-A177-3AD203B41FA5}">
                      <a16:colId xmlns:a16="http://schemas.microsoft.com/office/drawing/2014/main" val="1580691126"/>
                    </a:ext>
                  </a:extLst>
                </a:gridCol>
                <a:gridCol w="1625790">
                  <a:extLst>
                    <a:ext uri="{9D8B030D-6E8A-4147-A177-3AD203B41FA5}">
                      <a16:colId xmlns:a16="http://schemas.microsoft.com/office/drawing/2014/main" val="1159101622"/>
                    </a:ext>
                  </a:extLst>
                </a:gridCol>
                <a:gridCol w="1793271">
                  <a:extLst>
                    <a:ext uri="{9D8B030D-6E8A-4147-A177-3AD203B41FA5}">
                      <a16:colId xmlns:a16="http://schemas.microsoft.com/office/drawing/2014/main" val="1792676419"/>
                    </a:ext>
                  </a:extLst>
                </a:gridCol>
                <a:gridCol w="454218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Configuration</a:t>
                      </a:r>
                    </a:p>
                  </a:txBody>
                  <a:tcPr/>
                </a:tc>
                <a:tc>
                  <a:txBody>
                    <a:bodyPr/>
                    <a:lstStyle/>
                    <a:p>
                      <a:r>
                        <a:rPr lang="en-US"/>
                        <a:t>Playbooks</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QRM HPC Worker Node Post-deployment configuration</a:t>
                      </a:r>
                    </a:p>
                  </a:txBody>
                  <a:tcPr/>
                </a:tc>
                <a:tc>
                  <a:txBody>
                    <a:bodyPr/>
                    <a:lstStyle/>
                    <a:p>
                      <a:r>
                        <a:rPr lang="en-US" sz="1400"/>
                        <a:t>Ansible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QRM_HPC_WN</a:t>
                      </a:r>
                    </a:p>
                  </a:txBody>
                  <a:tcPr/>
                </a:tc>
                <a:tc>
                  <a:txBody>
                    <a:bodyPr/>
                    <a:lstStyle/>
                    <a:p>
                      <a:pPr marL="285750" indent="-285750">
                        <a:buFont typeface="Arial" panose="020B0604020202020204" pitchFamily="34" charset="0"/>
                        <a:buChar char="•"/>
                      </a:pPr>
                      <a:r>
                        <a:rPr lang="en-US" sz="1400"/>
                        <a:t>Domain joined virtual machine(s)</a:t>
                      </a:r>
                    </a:p>
                    <a:p>
                      <a:pPr marL="285750" indent="-285750">
                        <a:buFont typeface="Arial" panose="020B0604020202020204" pitchFamily="34" charset="0"/>
                        <a:buChar char="•"/>
                      </a:pPr>
                      <a:r>
                        <a:rPr lang="en-US" sz="1400"/>
                        <a:t>HPC Worker Node installed and configured</a:t>
                      </a:r>
                    </a:p>
                  </a:txBody>
                  <a:tcPr/>
                </a:tc>
                <a:extLst>
                  <a:ext uri="{0D108BD9-81ED-4DB2-BD59-A6C34878D82A}">
                    <a16:rowId xmlns:a16="http://schemas.microsoft.com/office/drawing/2014/main" val="2423706926"/>
                  </a:ext>
                </a:extLst>
              </a:tr>
            </a:tbl>
          </a:graphicData>
        </a:graphic>
      </p:graphicFrame>
      <p:sp>
        <p:nvSpPr>
          <p:cNvPr id="7" name="Rectangle 6">
            <a:extLst>
              <a:ext uri="{FF2B5EF4-FFF2-40B4-BE49-F238E27FC236}">
                <a16:creationId xmlns:a16="http://schemas.microsoft.com/office/drawing/2014/main" id="{425B39CD-5E4B-C898-5633-D1701B0956CA}"/>
              </a:ext>
            </a:extLst>
          </p:cNvPr>
          <p:cNvSpPr/>
          <p:nvPr/>
        </p:nvSpPr>
        <p:spPr>
          <a:xfrm>
            <a:off x="482968" y="2072477"/>
            <a:ext cx="852854" cy="150735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Full Stack Image</a:t>
            </a:r>
          </a:p>
        </p:txBody>
      </p:sp>
      <p:sp>
        <p:nvSpPr>
          <p:cNvPr id="8" name="Rectangle 7">
            <a:extLst>
              <a:ext uri="{FF2B5EF4-FFF2-40B4-BE49-F238E27FC236}">
                <a16:creationId xmlns:a16="http://schemas.microsoft.com/office/drawing/2014/main" id="{315B19A0-2116-13A8-38A6-F2867DB08C44}"/>
              </a:ext>
            </a:extLst>
          </p:cNvPr>
          <p:cNvSpPr/>
          <p:nvPr/>
        </p:nvSpPr>
        <p:spPr>
          <a:xfrm>
            <a:off x="485904" y="3963334"/>
            <a:ext cx="852854" cy="213298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VM Module Creation</a:t>
            </a:r>
          </a:p>
        </p:txBody>
      </p:sp>
      <p:sp>
        <p:nvSpPr>
          <p:cNvPr id="13" name="TextBox 12">
            <a:extLst>
              <a:ext uri="{FF2B5EF4-FFF2-40B4-BE49-F238E27FC236}">
                <a16:creationId xmlns:a16="http://schemas.microsoft.com/office/drawing/2014/main" id="{852EBF03-0CBA-372B-1CE2-7D71A221F880}"/>
              </a:ext>
            </a:extLst>
          </p:cNvPr>
          <p:cNvSpPr txBox="1"/>
          <p:nvPr/>
        </p:nvSpPr>
        <p:spPr>
          <a:xfrm>
            <a:off x="450007" y="1082891"/>
            <a:ext cx="11082415" cy="1009676"/>
          </a:xfrm>
          <a:prstGeom prst="rect">
            <a:avLst/>
          </a:prstGeom>
          <a:noFill/>
        </p:spPr>
        <p:txBody>
          <a:bodyPr wrap="square" lIns="0" tIns="0" rIns="0" bIns="0" rtlCol="0">
            <a:noAutofit/>
          </a:bodyPr>
          <a:lstStyle/>
          <a:p>
            <a:pPr>
              <a:lnSpc>
                <a:spcPct val="100000"/>
              </a:lnSpc>
              <a:spcBef>
                <a:spcPts val="1200"/>
              </a:spcBef>
              <a:buSzPct val="100000"/>
            </a:pPr>
            <a:r>
              <a:rPr lang="en-US" sz="1400"/>
              <a:t>Pre-requisites: </a:t>
            </a:r>
          </a:p>
          <a:p>
            <a:pPr marL="285750" indent="-285750">
              <a:lnSpc>
                <a:spcPct val="100000"/>
              </a:lnSpc>
              <a:buSzPct val="100000"/>
              <a:buFont typeface="Arial" panose="020B0604020202020204" pitchFamily="34" charset="0"/>
              <a:buChar char="•"/>
            </a:pPr>
            <a:r>
              <a:rPr lang="en-US" sz="1400"/>
              <a:t>HPC AD Service account and password</a:t>
            </a:r>
          </a:p>
          <a:p>
            <a:pPr marL="285750" indent="-285750">
              <a:lnSpc>
                <a:spcPct val="100000"/>
              </a:lnSpc>
              <a:buSzPct val="100000"/>
              <a:buFont typeface="Arial" panose="020B0604020202020204" pitchFamily="34" charset="0"/>
              <a:buChar char="•"/>
            </a:pPr>
            <a:r>
              <a:rPr lang="en-US" sz="1400"/>
              <a:t>HPC Certificate from Wells Fargo</a:t>
            </a:r>
          </a:p>
          <a:p>
            <a:pPr marL="285750" indent="-285750">
              <a:lnSpc>
                <a:spcPct val="100000"/>
              </a:lnSpc>
              <a:buSzPct val="100000"/>
              <a:buFont typeface="Arial" panose="020B0604020202020204" pitchFamily="34" charset="0"/>
              <a:buChar char="•"/>
            </a:pPr>
            <a:r>
              <a:rPr lang="en-US" sz="1400"/>
              <a:t>Configured HPC Worker Node(s)</a:t>
            </a:r>
          </a:p>
        </p:txBody>
      </p:sp>
    </p:spTree>
    <p:extLst>
      <p:ext uri="{BB962C8B-B14F-4D97-AF65-F5344CB8AC3E}">
        <p14:creationId xmlns:p14="http://schemas.microsoft.com/office/powerpoint/2010/main" val="4352016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738E3-2DAB-1C75-9993-4D8AF6429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81DA09-AD43-370F-905C-B221F525F279}"/>
              </a:ext>
            </a:extLst>
          </p:cNvPr>
          <p:cNvSpPr>
            <a:spLocks noGrp="1"/>
          </p:cNvSpPr>
          <p:nvPr>
            <p:ph type="title"/>
          </p:nvPr>
        </p:nvSpPr>
        <p:spPr>
          <a:xfrm>
            <a:off x="379669" y="559786"/>
            <a:ext cx="11660800" cy="538763"/>
          </a:xfrm>
        </p:spPr>
        <p:txBody>
          <a:bodyPr/>
          <a:lstStyle/>
          <a:p>
            <a:r>
              <a:rPr lang="en-US" sz="3600">
                <a:solidFill>
                  <a:srgbClr val="F4364C"/>
                </a:solidFill>
              </a:rPr>
              <a:t>Server Role – SQL Server Analysis Service (SSAS)</a:t>
            </a:r>
          </a:p>
        </p:txBody>
      </p:sp>
      <p:graphicFrame>
        <p:nvGraphicFramePr>
          <p:cNvPr id="3" name="Table 2">
            <a:extLst>
              <a:ext uri="{FF2B5EF4-FFF2-40B4-BE49-F238E27FC236}">
                <a16:creationId xmlns:a16="http://schemas.microsoft.com/office/drawing/2014/main" id="{C1481A1C-2CE4-00B0-AFA8-CD6656D48FD6}"/>
              </a:ext>
            </a:extLst>
          </p:cNvPr>
          <p:cNvGraphicFramePr>
            <a:graphicFrameLocks noGrp="1"/>
          </p:cNvGraphicFramePr>
          <p:nvPr>
            <p:extLst>
              <p:ext uri="{D42A27DB-BD31-4B8C-83A1-F6EECF244321}">
                <p14:modId xmlns:p14="http://schemas.microsoft.com/office/powerpoint/2010/main" val="4281177343"/>
              </p:ext>
            </p:extLst>
          </p:nvPr>
        </p:nvGraphicFramePr>
        <p:xfrm>
          <a:off x="1341203" y="2098788"/>
          <a:ext cx="10070107" cy="2382521"/>
        </p:xfrm>
        <a:graphic>
          <a:graphicData uri="http://schemas.openxmlformats.org/drawingml/2006/table">
            <a:tbl>
              <a:tblPr firstRow="1" bandRow="1">
                <a:tableStyleId>{5C22544A-7EE6-4342-B048-85BDC9FD1C3A}</a:tableStyleId>
              </a:tblPr>
              <a:tblGrid>
                <a:gridCol w="2040348">
                  <a:extLst>
                    <a:ext uri="{9D8B030D-6E8A-4147-A177-3AD203B41FA5}">
                      <a16:colId xmlns:a16="http://schemas.microsoft.com/office/drawing/2014/main" val="1580691126"/>
                    </a:ext>
                  </a:extLst>
                </a:gridCol>
                <a:gridCol w="1642752">
                  <a:extLst>
                    <a:ext uri="{9D8B030D-6E8A-4147-A177-3AD203B41FA5}">
                      <a16:colId xmlns:a16="http://schemas.microsoft.com/office/drawing/2014/main" val="1159101622"/>
                    </a:ext>
                  </a:extLst>
                </a:gridCol>
                <a:gridCol w="1790362">
                  <a:extLst>
                    <a:ext uri="{9D8B030D-6E8A-4147-A177-3AD203B41FA5}">
                      <a16:colId xmlns:a16="http://schemas.microsoft.com/office/drawing/2014/main" val="1792676419"/>
                    </a:ext>
                  </a:extLst>
                </a:gridCol>
                <a:gridCol w="4596645">
                  <a:extLst>
                    <a:ext uri="{9D8B030D-6E8A-4147-A177-3AD203B41FA5}">
                      <a16:colId xmlns:a16="http://schemas.microsoft.com/office/drawing/2014/main" val="2650891268"/>
                    </a:ext>
                  </a:extLst>
                </a:gridCol>
              </a:tblGrid>
              <a:tr h="370841">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Image Customizations</a:t>
                      </a:r>
                    </a:p>
                  </a:txBody>
                  <a:tcPr/>
                </a:tc>
                <a:extLst>
                  <a:ext uri="{0D108BD9-81ED-4DB2-BD59-A6C34878D82A}">
                    <a16:rowId xmlns:a16="http://schemas.microsoft.com/office/drawing/2014/main" val="3259365721"/>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Image building process for the QRM SSAS server</a:t>
                      </a:r>
                    </a:p>
                    <a:p>
                      <a:endParaRPr lang="en-US" sz="1400"/>
                    </a:p>
                  </a:txBody>
                  <a:tcPr/>
                </a:tc>
                <a:tc>
                  <a:txBody>
                    <a:bodyPr/>
                    <a:lstStyle/>
                    <a:p>
                      <a:r>
                        <a:rPr lang="en-US" sz="1400"/>
                        <a:t>WF Golden Image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Packer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GitHub Actions</a:t>
                      </a:r>
                    </a:p>
                  </a:txBody>
                  <a:tcPr/>
                </a:tc>
                <a:tc>
                  <a:txBody>
                    <a:bodyPr/>
                    <a:lstStyle/>
                    <a:p>
                      <a:pPr marL="285750" indent="-285750">
                        <a:buFont typeface="Arial" panose="020B0604020202020204" pitchFamily="34" charset="0"/>
                        <a:buChar char="•"/>
                      </a:pPr>
                      <a:r>
                        <a:rPr lang="en-US" sz="1400"/>
                        <a:t>HPC Certificate (Installed)</a:t>
                      </a:r>
                    </a:p>
                    <a:p>
                      <a:pPr marL="285750" indent="-285750">
                        <a:buFont typeface="Arial" panose="020B0604020202020204" pitchFamily="34" charset="0"/>
                        <a:buChar char="•"/>
                      </a:pPr>
                      <a:r>
                        <a:rPr lang="en-US" sz="1400"/>
                        <a:t>.NET 4.8 Framework with latest patches (Installed)</a:t>
                      </a:r>
                    </a:p>
                    <a:p>
                      <a:pPr marL="285750" indent="-285750">
                        <a:buFont typeface="Arial" panose="020B0604020202020204" pitchFamily="34" charset="0"/>
                        <a:buChar char="•"/>
                      </a:pPr>
                      <a:r>
                        <a:rPr lang="en-US" sz="1400"/>
                        <a:t>SQL Server Management Studio 20 (Installed)</a:t>
                      </a:r>
                    </a:p>
                    <a:p>
                      <a:pPr marL="285750" indent="-285750">
                        <a:buFont typeface="Arial" panose="020B0604020202020204" pitchFamily="34" charset="0"/>
                        <a:buChar char="•"/>
                      </a:pPr>
                      <a:r>
                        <a:rPr lang="en-US" sz="1400"/>
                        <a:t>MS Access DB Engine driver (Installed)</a:t>
                      </a:r>
                    </a:p>
                    <a:p>
                      <a:pPr marL="285750" indent="-285750">
                        <a:buFont typeface="Arial" panose="020B0604020202020204" pitchFamily="34" charset="0"/>
                        <a:buChar char="•"/>
                      </a:pPr>
                      <a:r>
                        <a:rPr lang="en-US" sz="1400"/>
                        <a:t>MS SQL OLE DB driver (Installed)</a:t>
                      </a:r>
                    </a:p>
                    <a:p>
                      <a:pPr marL="285750" lvl="0" indent="-285750">
                        <a:buFont typeface="Arial" panose="020B0604020202020204" pitchFamily="34" charset="0"/>
                        <a:buChar char="•"/>
                      </a:pPr>
                      <a:r>
                        <a:rPr lang="en-US" sz="1400" b="0" i="0" u="none" strike="noStrike" noProof="0">
                          <a:latin typeface="Wells Fargo Sans"/>
                        </a:rPr>
                        <a:t>Putty + Gen </a:t>
                      </a:r>
                      <a:r>
                        <a:rPr lang="en-US" sz="1400" b="0" i="0" u="none" strike="noStrike" noProof="0">
                          <a:solidFill>
                            <a:srgbClr val="141414"/>
                          </a:solidFill>
                        </a:rPr>
                        <a:t>(Installed)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noProof="0">
                          <a:solidFill>
                            <a:srgbClr val="141414"/>
                          </a:solidFill>
                          <a:latin typeface="Wells Fargo Sans"/>
                        </a:rPr>
                        <a:t>HPC Client (Installed)</a:t>
                      </a:r>
                      <a:endParaRPr lang="en-US" sz="1400">
                        <a:latin typeface="Wells Fargo Sans"/>
                      </a:endParaRPr>
                    </a:p>
                    <a:p>
                      <a:pPr marL="285750" lvl="0" indent="-285750">
                        <a:buFont typeface="Arial" panose="020B0604020202020204" pitchFamily="34" charset="0"/>
                        <a:buChar char="•"/>
                      </a:pPr>
                      <a:r>
                        <a:rPr lang="en-US" sz="1400" b="0" i="0" u="none" strike="noStrike" noProof="0">
                          <a:solidFill>
                            <a:srgbClr val="141414"/>
                          </a:solidFill>
                        </a:rPr>
                        <a:t>PowerShell Installation Scripts (Installed)</a:t>
                      </a:r>
                      <a:endParaRPr lang="en-US">
                        <a:latin typeface="Wells Fargo Sans"/>
                      </a:endParaRPr>
                    </a:p>
                    <a:p>
                      <a:pPr marL="285750" lvl="0" indent="-285750">
                        <a:buFont typeface="Arial" panose="020B0604020202020204" pitchFamily="34" charset="0"/>
                        <a:buChar char="•"/>
                      </a:pPr>
                      <a:r>
                        <a:rPr lang="en-US" sz="1400" b="0"/>
                        <a:t>SSAS 2022 installation binary</a:t>
                      </a:r>
                      <a:endParaRPr lang="en-US" sz="1400" b="0" i="0" u="none" strike="noStrike" noProof="0">
                        <a:solidFill>
                          <a:srgbClr val="141414"/>
                        </a:solidFill>
                        <a:latin typeface="Wells Fargo Sans"/>
                      </a:endParaRPr>
                    </a:p>
                  </a:txBody>
                  <a:tcPr/>
                </a:tc>
                <a:extLst>
                  <a:ext uri="{0D108BD9-81ED-4DB2-BD59-A6C34878D82A}">
                    <a16:rowId xmlns:a16="http://schemas.microsoft.com/office/drawing/2014/main" val="2423706926"/>
                  </a:ext>
                </a:extLst>
              </a:tr>
            </a:tbl>
          </a:graphicData>
        </a:graphic>
      </p:graphicFrame>
      <p:graphicFrame>
        <p:nvGraphicFramePr>
          <p:cNvPr id="4" name="Table 3">
            <a:extLst>
              <a:ext uri="{FF2B5EF4-FFF2-40B4-BE49-F238E27FC236}">
                <a16:creationId xmlns:a16="http://schemas.microsoft.com/office/drawing/2014/main" id="{E40C4E2A-E80A-C9F8-CE71-5A86A9C9C974}"/>
              </a:ext>
            </a:extLst>
          </p:cNvPr>
          <p:cNvGraphicFramePr>
            <a:graphicFrameLocks noGrp="1"/>
          </p:cNvGraphicFramePr>
          <p:nvPr>
            <p:extLst>
              <p:ext uri="{D42A27DB-BD31-4B8C-83A1-F6EECF244321}">
                <p14:modId xmlns:p14="http://schemas.microsoft.com/office/powerpoint/2010/main" val="37800110"/>
              </p:ext>
            </p:extLst>
          </p:nvPr>
        </p:nvGraphicFramePr>
        <p:xfrm>
          <a:off x="1345244" y="4666952"/>
          <a:ext cx="10049785" cy="883920"/>
        </p:xfrm>
        <a:graphic>
          <a:graphicData uri="http://schemas.openxmlformats.org/drawingml/2006/table">
            <a:tbl>
              <a:tblPr firstRow="1" bandRow="1">
                <a:tableStyleId>{5C22544A-7EE6-4342-B048-85BDC9FD1C3A}</a:tableStyleId>
              </a:tblPr>
              <a:tblGrid>
                <a:gridCol w="2036230">
                  <a:extLst>
                    <a:ext uri="{9D8B030D-6E8A-4147-A177-3AD203B41FA5}">
                      <a16:colId xmlns:a16="http://schemas.microsoft.com/office/drawing/2014/main" val="1580691126"/>
                    </a:ext>
                  </a:extLst>
                </a:gridCol>
                <a:gridCol w="1639437">
                  <a:extLst>
                    <a:ext uri="{9D8B030D-6E8A-4147-A177-3AD203B41FA5}">
                      <a16:colId xmlns:a16="http://schemas.microsoft.com/office/drawing/2014/main" val="1159101622"/>
                    </a:ext>
                  </a:extLst>
                </a:gridCol>
                <a:gridCol w="1786749">
                  <a:extLst>
                    <a:ext uri="{9D8B030D-6E8A-4147-A177-3AD203B41FA5}">
                      <a16:colId xmlns:a16="http://schemas.microsoft.com/office/drawing/2014/main" val="1792676419"/>
                    </a:ext>
                  </a:extLst>
                </a:gridCol>
                <a:gridCol w="4587369">
                  <a:extLst>
                    <a:ext uri="{9D8B030D-6E8A-4147-A177-3AD203B41FA5}">
                      <a16:colId xmlns:a16="http://schemas.microsoft.com/office/drawing/2014/main" val="2650891268"/>
                    </a:ext>
                  </a:extLst>
                </a:gridCol>
              </a:tblGrid>
              <a:tr h="365759">
                <a:tc>
                  <a:txBody>
                    <a:bodyPr/>
                    <a:lstStyle/>
                    <a:p>
                      <a:r>
                        <a:rPr lang="en-US"/>
                        <a:t>Description</a:t>
                      </a:r>
                    </a:p>
                  </a:txBody>
                  <a:tcPr/>
                </a:tc>
                <a:tc>
                  <a:txBody>
                    <a:bodyPr/>
                    <a:lstStyle/>
                    <a:p>
                      <a:r>
                        <a:rPr lang="en-US"/>
                        <a:t>Source Image</a:t>
                      </a:r>
                    </a:p>
                  </a:txBody>
                  <a:tcPr/>
                </a:tc>
                <a:tc>
                  <a:txBody>
                    <a:bodyPr/>
                    <a:lstStyle/>
                    <a:p>
                      <a:r>
                        <a:rPr lang="en-US"/>
                        <a:t>CI/CD</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Infrastructure and image deployment</a:t>
                      </a:r>
                    </a:p>
                  </a:txBody>
                  <a:tcPr/>
                </a:tc>
                <a:tc>
                  <a:txBody>
                    <a:bodyPr/>
                    <a:lstStyle/>
                    <a:p>
                      <a:r>
                        <a:rPr lang="en-US" sz="1400"/>
                        <a:t>QRM_SSAS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Terraform Cloud</a:t>
                      </a:r>
                    </a:p>
                  </a:txBody>
                  <a:tcPr/>
                </a:tc>
                <a:tc>
                  <a:txBody>
                    <a:bodyPr/>
                    <a:lstStyle/>
                    <a:p>
                      <a:r>
                        <a:rPr lang="en-US" sz="1400"/>
                        <a:t>SSAS VM(s) deployed</a:t>
                      </a:r>
                    </a:p>
                  </a:txBody>
                  <a:tcPr/>
                </a:tc>
                <a:extLst>
                  <a:ext uri="{0D108BD9-81ED-4DB2-BD59-A6C34878D82A}">
                    <a16:rowId xmlns:a16="http://schemas.microsoft.com/office/drawing/2014/main" val="2423706926"/>
                  </a:ext>
                </a:extLst>
              </a:tr>
            </a:tbl>
          </a:graphicData>
        </a:graphic>
      </p:graphicFrame>
      <p:graphicFrame>
        <p:nvGraphicFramePr>
          <p:cNvPr id="5" name="Table 4">
            <a:extLst>
              <a:ext uri="{FF2B5EF4-FFF2-40B4-BE49-F238E27FC236}">
                <a16:creationId xmlns:a16="http://schemas.microsoft.com/office/drawing/2014/main" id="{768B062E-5821-9CE9-5EEB-D21F752F5894}"/>
              </a:ext>
            </a:extLst>
          </p:cNvPr>
          <p:cNvGraphicFramePr>
            <a:graphicFrameLocks noGrp="1"/>
          </p:cNvGraphicFramePr>
          <p:nvPr>
            <p:extLst>
              <p:ext uri="{D42A27DB-BD31-4B8C-83A1-F6EECF244321}">
                <p14:modId xmlns:p14="http://schemas.microsoft.com/office/powerpoint/2010/main" val="3271148352"/>
              </p:ext>
            </p:extLst>
          </p:nvPr>
        </p:nvGraphicFramePr>
        <p:xfrm>
          <a:off x="1341202" y="5644403"/>
          <a:ext cx="10080265" cy="1102360"/>
        </p:xfrm>
        <a:graphic>
          <a:graphicData uri="http://schemas.openxmlformats.org/drawingml/2006/table">
            <a:tbl>
              <a:tblPr firstRow="1" bandRow="1">
                <a:tableStyleId>{5C22544A-7EE6-4342-B048-85BDC9FD1C3A}</a:tableStyleId>
              </a:tblPr>
              <a:tblGrid>
                <a:gridCol w="2046143">
                  <a:extLst>
                    <a:ext uri="{9D8B030D-6E8A-4147-A177-3AD203B41FA5}">
                      <a16:colId xmlns:a16="http://schemas.microsoft.com/office/drawing/2014/main" val="1580691126"/>
                    </a:ext>
                  </a:extLst>
                </a:gridCol>
                <a:gridCol w="1640673">
                  <a:extLst>
                    <a:ext uri="{9D8B030D-6E8A-4147-A177-3AD203B41FA5}">
                      <a16:colId xmlns:a16="http://schemas.microsoft.com/office/drawing/2014/main" val="1159101622"/>
                    </a:ext>
                  </a:extLst>
                </a:gridCol>
                <a:gridCol w="1809687">
                  <a:extLst>
                    <a:ext uri="{9D8B030D-6E8A-4147-A177-3AD203B41FA5}">
                      <a16:colId xmlns:a16="http://schemas.microsoft.com/office/drawing/2014/main" val="1792676419"/>
                    </a:ext>
                  </a:extLst>
                </a:gridCol>
                <a:gridCol w="4583762">
                  <a:extLst>
                    <a:ext uri="{9D8B030D-6E8A-4147-A177-3AD203B41FA5}">
                      <a16:colId xmlns:a16="http://schemas.microsoft.com/office/drawing/2014/main" val="2650891268"/>
                    </a:ext>
                  </a:extLst>
                </a:gridCol>
              </a:tblGrid>
              <a:tr h="370840">
                <a:tc>
                  <a:txBody>
                    <a:bodyPr/>
                    <a:lstStyle/>
                    <a:p>
                      <a:r>
                        <a:rPr lang="en-US"/>
                        <a:t>Description</a:t>
                      </a:r>
                    </a:p>
                  </a:txBody>
                  <a:tcPr/>
                </a:tc>
                <a:tc>
                  <a:txBody>
                    <a:bodyPr/>
                    <a:lstStyle/>
                    <a:p>
                      <a:r>
                        <a:rPr lang="en-US"/>
                        <a:t>Configuration</a:t>
                      </a:r>
                    </a:p>
                  </a:txBody>
                  <a:tcPr/>
                </a:tc>
                <a:tc>
                  <a:txBody>
                    <a:bodyPr/>
                    <a:lstStyle/>
                    <a:p>
                      <a:r>
                        <a:rPr lang="en-US"/>
                        <a:t>Playbooks</a:t>
                      </a:r>
                    </a:p>
                  </a:txBody>
                  <a:tcPr/>
                </a:tc>
                <a:tc>
                  <a:txBody>
                    <a:bodyPr/>
                    <a:lstStyle/>
                    <a:p>
                      <a:r>
                        <a:rPr lang="en-US"/>
                        <a:t>Output</a:t>
                      </a:r>
                    </a:p>
                  </a:txBody>
                  <a:tcPr/>
                </a:tc>
                <a:extLst>
                  <a:ext uri="{0D108BD9-81ED-4DB2-BD59-A6C34878D82A}">
                    <a16:rowId xmlns:a16="http://schemas.microsoft.com/office/drawing/2014/main" val="3259365721"/>
                  </a:ext>
                </a:extLst>
              </a:tr>
              <a:tr h="370840">
                <a:tc>
                  <a:txBody>
                    <a:bodyPr/>
                    <a:lstStyle/>
                    <a:p>
                      <a:r>
                        <a:rPr lang="en-US" sz="1400"/>
                        <a:t>QRM SSAS server Post-deployment configuration</a:t>
                      </a:r>
                    </a:p>
                  </a:txBody>
                  <a:tcPr/>
                </a:tc>
                <a:tc>
                  <a:txBody>
                    <a:bodyPr/>
                    <a:lstStyle/>
                    <a:p>
                      <a:r>
                        <a:rPr lang="en-US" sz="1400"/>
                        <a:t>Ansible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QRM_SSAS</a:t>
                      </a:r>
                    </a:p>
                  </a:txBody>
                  <a:tcPr/>
                </a:tc>
                <a:tc>
                  <a:txBody>
                    <a:bodyPr/>
                    <a:lstStyle/>
                    <a:p>
                      <a:pPr marL="285750" indent="-285750">
                        <a:buFont typeface="Arial" panose="020B0604020202020204" pitchFamily="34" charset="0"/>
                        <a:buChar char="•"/>
                      </a:pPr>
                      <a:r>
                        <a:rPr lang="en-US" sz="1400"/>
                        <a:t>Domain joined virtual machine(s)</a:t>
                      </a:r>
                    </a:p>
                    <a:p>
                      <a:pPr marL="285750" indent="-285750">
                        <a:buFont typeface="Arial" panose="020B0604020202020204" pitchFamily="34" charset="0"/>
                        <a:buChar char="•"/>
                      </a:pPr>
                      <a:r>
                        <a:rPr lang="en-US" sz="1400"/>
                        <a:t>SSAS installed and configured</a:t>
                      </a:r>
                    </a:p>
                  </a:txBody>
                  <a:tcPr/>
                </a:tc>
                <a:extLst>
                  <a:ext uri="{0D108BD9-81ED-4DB2-BD59-A6C34878D82A}">
                    <a16:rowId xmlns:a16="http://schemas.microsoft.com/office/drawing/2014/main" val="2423706926"/>
                  </a:ext>
                </a:extLst>
              </a:tr>
            </a:tbl>
          </a:graphicData>
        </a:graphic>
      </p:graphicFrame>
      <p:sp>
        <p:nvSpPr>
          <p:cNvPr id="7" name="Rectangle 6">
            <a:extLst>
              <a:ext uri="{FF2B5EF4-FFF2-40B4-BE49-F238E27FC236}">
                <a16:creationId xmlns:a16="http://schemas.microsoft.com/office/drawing/2014/main" id="{F3CFCF84-A8CB-B812-336F-988AEB2407AD}"/>
              </a:ext>
            </a:extLst>
          </p:cNvPr>
          <p:cNvSpPr/>
          <p:nvPr/>
        </p:nvSpPr>
        <p:spPr>
          <a:xfrm>
            <a:off x="492394" y="2098788"/>
            <a:ext cx="852854" cy="232033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Full Stack Image</a:t>
            </a:r>
          </a:p>
        </p:txBody>
      </p:sp>
      <p:sp>
        <p:nvSpPr>
          <p:cNvPr id="9" name="Rectangle 8">
            <a:extLst>
              <a:ext uri="{FF2B5EF4-FFF2-40B4-BE49-F238E27FC236}">
                <a16:creationId xmlns:a16="http://schemas.microsoft.com/office/drawing/2014/main" id="{5116BA2A-EFCE-5949-AD94-CEB626D756D8}"/>
              </a:ext>
            </a:extLst>
          </p:cNvPr>
          <p:cNvSpPr/>
          <p:nvPr/>
        </p:nvSpPr>
        <p:spPr>
          <a:xfrm>
            <a:off x="488349" y="4666952"/>
            <a:ext cx="852854" cy="207981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00000"/>
              </a:lnSpc>
            </a:pPr>
            <a:r>
              <a:rPr lang="en-US" sz="1400"/>
              <a:t>VM Module Creation</a:t>
            </a:r>
          </a:p>
        </p:txBody>
      </p:sp>
      <p:sp>
        <p:nvSpPr>
          <p:cNvPr id="10" name="TextBox 9">
            <a:extLst>
              <a:ext uri="{FF2B5EF4-FFF2-40B4-BE49-F238E27FC236}">
                <a16:creationId xmlns:a16="http://schemas.microsoft.com/office/drawing/2014/main" id="{8C5E76F0-7AF9-2759-21D3-7DEF6FFB81A5}"/>
              </a:ext>
            </a:extLst>
          </p:cNvPr>
          <p:cNvSpPr txBox="1"/>
          <p:nvPr/>
        </p:nvSpPr>
        <p:spPr>
          <a:xfrm>
            <a:off x="492394" y="1079973"/>
            <a:ext cx="11082415" cy="953710"/>
          </a:xfrm>
          <a:prstGeom prst="rect">
            <a:avLst/>
          </a:prstGeom>
          <a:noFill/>
        </p:spPr>
        <p:txBody>
          <a:bodyPr wrap="square" lIns="0" tIns="0" rIns="0" bIns="0" rtlCol="0">
            <a:noAutofit/>
          </a:bodyPr>
          <a:lstStyle/>
          <a:p>
            <a:pPr>
              <a:lnSpc>
                <a:spcPct val="100000"/>
              </a:lnSpc>
              <a:spcBef>
                <a:spcPts val="1200"/>
              </a:spcBef>
              <a:buSzPct val="100000"/>
            </a:pPr>
            <a:r>
              <a:rPr lang="en-US" sz="1400"/>
              <a:t>Pre-requisites: </a:t>
            </a:r>
          </a:p>
          <a:p>
            <a:pPr marL="285750" indent="-285750">
              <a:lnSpc>
                <a:spcPct val="100000"/>
              </a:lnSpc>
              <a:buSzPct val="100000"/>
              <a:buFont typeface="Arial" panose="020B0604020202020204" pitchFamily="34" charset="0"/>
              <a:buChar char="•"/>
            </a:pPr>
            <a:r>
              <a:rPr lang="en-US" sz="1400"/>
              <a:t>SSAS AD Service account and password</a:t>
            </a:r>
          </a:p>
          <a:p>
            <a:pPr marL="285750" indent="-285750">
              <a:lnSpc>
                <a:spcPct val="100000"/>
              </a:lnSpc>
              <a:buSzPct val="100000"/>
              <a:buFont typeface="Arial" panose="020B0604020202020204" pitchFamily="34" charset="0"/>
              <a:buChar char="•"/>
            </a:pPr>
            <a:r>
              <a:rPr lang="en-US" sz="1400"/>
              <a:t>HPC Certificate from Wells Fargo</a:t>
            </a:r>
          </a:p>
          <a:p>
            <a:pPr marL="285750" indent="-285750">
              <a:lnSpc>
                <a:spcPct val="100000"/>
              </a:lnSpc>
              <a:buSzPct val="100000"/>
              <a:buFont typeface="Arial" panose="020B0604020202020204" pitchFamily="34" charset="0"/>
              <a:buChar char="•"/>
            </a:pPr>
            <a:r>
              <a:rPr lang="en-US" sz="1400"/>
              <a:t>SQL MI</a:t>
            </a:r>
          </a:p>
        </p:txBody>
      </p:sp>
    </p:spTree>
    <p:extLst>
      <p:ext uri="{BB962C8B-B14F-4D97-AF65-F5344CB8AC3E}">
        <p14:creationId xmlns:p14="http://schemas.microsoft.com/office/powerpoint/2010/main" val="33729850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0.xml><?xml version="1.0" encoding="utf-8"?>
<a:theme xmlns:a="http://schemas.openxmlformats.org/drawingml/2006/main" name="1_LIGHT MODE">
  <a:themeElements>
    <a:clrScheme name="Custom 13">
      <a:dk1>
        <a:sysClr val="windowText" lastClr="000000"/>
      </a:dk1>
      <a:lt1>
        <a:sysClr val="window" lastClr="FFFFFF"/>
      </a:lt1>
      <a:dk2>
        <a:srgbClr val="44546A"/>
      </a:dk2>
      <a:lt2>
        <a:srgbClr val="E7E6E6"/>
      </a:lt2>
      <a:accent1>
        <a:srgbClr val="CD2C28"/>
      </a:accent1>
      <a:accent2>
        <a:srgbClr val="F0D25A"/>
      </a:accent2>
      <a:accent3>
        <a:srgbClr val="737373"/>
      </a:accent3>
      <a:accent4>
        <a:srgbClr val="003865"/>
      </a:accent4>
      <a:accent5>
        <a:srgbClr val="E6E6E6"/>
      </a:accent5>
      <a:accent6>
        <a:srgbClr val="003865"/>
      </a:accent6>
      <a:hlink>
        <a:srgbClr val="007CBA"/>
      </a:hlink>
      <a:folHlink>
        <a:srgbClr val="73737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3.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ap PPT template" id="{B55E6328-C1EF-4D5C-A5B7-79F4BF24DA22}" vid="{CA58726B-7840-41CA-BFDA-D31B05D7B7D1}"/>
    </a:ext>
  </a:extLst>
</a:theme>
</file>

<file path=ppt/theme/theme4.xml><?xml version="1.0" encoding="utf-8"?>
<a:theme xmlns:a="http://schemas.openxmlformats.org/drawingml/2006/main" name="LIGHT MODE">
  <a:themeElements>
    <a:clrScheme name="Custom 13">
      <a:dk1>
        <a:sysClr val="windowText" lastClr="000000"/>
      </a:dk1>
      <a:lt1>
        <a:sysClr val="window" lastClr="FFFFFF"/>
      </a:lt1>
      <a:dk2>
        <a:srgbClr val="44546A"/>
      </a:dk2>
      <a:lt2>
        <a:srgbClr val="E7E6E6"/>
      </a:lt2>
      <a:accent1>
        <a:srgbClr val="CD2C28"/>
      </a:accent1>
      <a:accent2>
        <a:srgbClr val="F0D25A"/>
      </a:accent2>
      <a:accent3>
        <a:srgbClr val="737373"/>
      </a:accent3>
      <a:accent4>
        <a:srgbClr val="003865"/>
      </a:accent4>
      <a:accent5>
        <a:srgbClr val="E6E6E6"/>
      </a:accent5>
      <a:accent6>
        <a:srgbClr val="003865"/>
      </a:accent6>
      <a:hlink>
        <a:srgbClr val="007CBA"/>
      </a:hlink>
      <a:folHlink>
        <a:srgbClr val="73737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5.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6.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7.xml><?xml version="1.0" encoding="utf-8"?>
<a:theme xmlns:a="http://schemas.openxmlformats.org/drawingml/2006/main" name="Yellow Blue Section">
  <a:themeElements>
    <a:clrScheme name="MIS Palette">
      <a:dk1>
        <a:srgbClr val="000000"/>
      </a:dk1>
      <a:lt1>
        <a:srgbClr val="FFFFFF"/>
      </a:lt1>
      <a:dk2>
        <a:srgbClr val="008575"/>
      </a:dk2>
      <a:lt2>
        <a:srgbClr val="FEF000"/>
      </a:lt2>
      <a:accent1>
        <a:srgbClr val="FF9349"/>
      </a:accent1>
      <a:accent2>
        <a:srgbClr val="D83B01"/>
      </a:accent2>
      <a:accent3>
        <a:srgbClr val="107C10"/>
      </a:accent3>
      <a:accent4>
        <a:srgbClr val="008575"/>
      </a:accent4>
      <a:accent5>
        <a:srgbClr val="0078D4"/>
      </a:accent5>
      <a:accent6>
        <a:srgbClr val="8661C5"/>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25400">
          <a:gradFill flip="none" rotWithShape="1">
            <a:gsLst>
              <a:gs pos="71000">
                <a:srgbClr val="B0649E"/>
              </a:gs>
              <a:gs pos="30000">
                <a:srgbClr val="FFF200"/>
              </a:gs>
              <a:gs pos="100000">
                <a:schemeClr val="accent6"/>
              </a:gs>
            </a:gsLst>
            <a:lin ang="0" scaled="1"/>
            <a:tileRect/>
          </a:gra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D14D943F-BD77-4CCE-9C58-748499A6025A}" vid="{55A86A27-C0F1-47A8-9B44-B001F8D0E9B2}"/>
    </a:ext>
  </a:extLst>
</a:theme>
</file>

<file path=ppt/theme/theme8.xml><?xml version="1.0" encoding="utf-8"?>
<a:theme xmlns:a="http://schemas.openxmlformats.org/drawingml/2006/main" name="Wells Fargo 2020">
  <a:themeElements>
    <a:clrScheme name="Wells Fargo 2020 Colors">
      <a:dk1>
        <a:srgbClr val="141414"/>
      </a:dk1>
      <a:lt1>
        <a:srgbClr val="FFFFFF"/>
      </a:lt1>
      <a:dk2>
        <a:srgbClr val="D71E28"/>
      </a:dk2>
      <a:lt2>
        <a:srgbClr val="F4F0ED"/>
      </a:lt2>
      <a:accent1>
        <a:srgbClr val="D73F26"/>
      </a:accent1>
      <a:accent2>
        <a:srgbClr val="AA1E87"/>
      </a:accent2>
      <a:accent3>
        <a:srgbClr val="EB691E"/>
      </a:accent3>
      <a:accent4>
        <a:srgbClr val="5A469B"/>
      </a:accent4>
      <a:accent5>
        <a:srgbClr val="C83255"/>
      </a:accent5>
      <a:accent6>
        <a:srgbClr val="823291"/>
      </a:accent6>
      <a:hlink>
        <a:srgbClr val="5A469B"/>
      </a:hlink>
      <a:folHlink>
        <a:srgbClr val="5A469B"/>
      </a:folHlink>
    </a:clrScheme>
    <a:fontScheme name="Wells Fargo 2020 Fonts">
      <a:majorFont>
        <a:latin typeface="Wells Fargo Sans Display" panose="020B0503020203020204" pitchFamily="34" charset="0"/>
        <a:ea typeface=""/>
        <a:cs typeface=""/>
      </a:majorFont>
      <a:minorFont>
        <a:latin typeface="Wells Fargo Sans" panose="020B0503020203020204" pitchFamily="34" charset="0"/>
        <a:ea typeface=""/>
        <a:cs typeface=""/>
      </a:minorFont>
    </a:fontScheme>
    <a:fmtScheme name="Wells Fargo 2020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rgbClr val="787070"/>
        </a:lnRef>
        <a:fillRef idx="1">
          <a:schemeClr val="accent1"/>
        </a:fillRef>
        <a:effectRef idx="0">
          <a:schemeClr val="dk1"/>
        </a:effectRef>
        <a:fontRef idx="minor">
          <a:schemeClr val="lt1"/>
        </a:fontRef>
      </a:style>
    </a:spDef>
    <a:lnDef>
      <a:spPr>
        <a:ln w="12700" cap="sq"/>
      </a:spPr>
      <a:bodyPr/>
      <a:lstStyle/>
      <a:style>
        <a:lnRef idx="1">
          <a:srgbClr val="787070"/>
        </a:lnRef>
        <a:fillRef idx="0">
          <a:schemeClr val="accent1"/>
        </a:fillRef>
        <a:effectRef idx="0">
          <a:schemeClr val="dk1"/>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Wells Fargo Sans"/>
          <a:buChar char="•"/>
          <a:defRPr sz="1800"/>
        </a:defPPr>
      </a:lstStyle>
    </a:txDef>
  </a:objectDefaults>
  <a:extraClrSchemeLst/>
  <a:custClrLst>
    <a:custClr name="WF Red">
      <a:srgbClr val="D71E28"/>
    </a:custClr>
    <a:custClr name="WF Yellow">
      <a:srgbClr val="FFD100"/>
    </a:custClr>
    <a:custClr name="WF Yellow Tint 1">
      <a:srgbClr val="FFDF4C"/>
    </a:custClr>
    <a:custClr name="WF Yellow Tint 2">
      <a:srgbClr val="FFE87F"/>
    </a:custClr>
    <a:custClr name="WF Yellow Tint 3">
      <a:srgbClr val="FFF1B2"/>
    </a:custClr>
    <a:custClr name="WF Yellow Tint 4">
      <a:srgbClr val="FFF8D9"/>
    </a:custClr>
    <a:custClr name="WF Gray 1">
      <a:srgbClr val="3B3331"/>
    </a:custClr>
    <a:custClr name="WF Gray 2">
      <a:srgbClr val="787070"/>
    </a:custClr>
    <a:custClr name="WF Gray 3">
      <a:srgbClr val="B5ADAD"/>
    </a:custClr>
    <a:custClr name="WF Gray 4">
      <a:srgbClr val="F4F0ED"/>
    </a:custClr>
    <a:custClr name="WF Coral Dark 2">
      <a:srgbClr val="87190A"/>
    </a:custClr>
    <a:custClr name="WF Coral Dark 1">
      <a:srgbClr val="B42D19"/>
    </a:custClr>
    <a:custClr name="WF Coral">
      <a:srgbClr val="D73F26"/>
    </a:custClr>
    <a:custClr name="WF Coral Light 1">
      <a:srgbClr val="FF755E"/>
    </a:custClr>
    <a:custClr name="WF Coral Light 2">
      <a:srgbClr val="FFB1A6"/>
    </a:custClr>
    <a:custClr name="WF Purple Dark 2">
      <a:srgbClr val="640A4B"/>
    </a:custClr>
    <a:custClr name="WF Purple Dark 1">
      <a:srgbClr val="871469"/>
    </a:custClr>
    <a:custClr name="WF Purple">
      <a:srgbClr val="AA1E87"/>
    </a:custClr>
    <a:custClr name="WF Purple Light 1">
      <a:srgbClr val="D169B8"/>
    </a:custClr>
    <a:custClr name="WF Purple Light 2">
      <a:srgbClr val="F2A5DC"/>
    </a:custClr>
    <a:custClr name="WF Orange Dark 2">
      <a:srgbClr val="873100"/>
    </a:custClr>
    <a:custClr name="WF Orange Dark 1">
      <a:srgbClr val="A93E00"/>
    </a:custClr>
    <a:custClr name="WF Orange">
      <a:srgbClr val="EB691E"/>
    </a:custClr>
    <a:custClr name="WF Orange Light 1">
      <a:srgbClr val="FF9657"/>
    </a:custClr>
    <a:custClr name="WF Orange Light 2">
      <a:srgbClr val="FFC5A3"/>
    </a:custClr>
    <a:custClr name="WF Indigo Dark 2">
      <a:srgbClr val="352B6B"/>
    </a:custClr>
    <a:custClr name="WF Indigo Dark 1">
      <a:srgbClr val="463782"/>
    </a:custClr>
    <a:custClr name="WF Indigo">
      <a:srgbClr val="5A469B"/>
    </a:custClr>
    <a:custClr name="WF Indigo Light 1">
      <a:srgbClr val="9A89D9"/>
    </a:custClr>
    <a:custClr name="WF Indigo Light 2">
      <a:srgbClr val="BFB3F2"/>
    </a:custClr>
    <a:custClr name="WF Pink Dark 2">
      <a:srgbClr val="6E142D"/>
    </a:custClr>
    <a:custClr name="WF Pink Dark 1">
      <a:srgbClr val="9B2341"/>
    </a:custClr>
    <a:custClr name="WF Pink">
      <a:srgbClr val="C83255"/>
    </a:custClr>
    <a:custClr name="WF Pink Light 1">
      <a:srgbClr val="F26D91"/>
    </a:custClr>
    <a:custClr name="WF Pink Light 2">
      <a:srgbClr val="FFA6BE"/>
    </a:custClr>
    <a:custClr name="WF Violet Dark 2">
      <a:srgbClr val="5A1E64"/>
    </a:custClr>
    <a:custClr name="WF Violet Dark 1">
      <a:srgbClr val="64287D"/>
    </a:custClr>
    <a:custClr name="WF Violet">
      <a:srgbClr val="823291"/>
    </a:custClr>
    <a:custClr name="WF Violet Light 1">
      <a:srgbClr val="BB70CC"/>
    </a:custClr>
    <a:custClr name="WF Violet Light 2">
      <a:srgbClr val="E5A2F2"/>
    </a:custClr>
    <a:custClr name="Indicator Green">
      <a:srgbClr val="178757"/>
    </a:custClr>
  </a:custClrLst>
  <a:extLst>
    <a:ext uri="{05A4C25C-085E-4340-85A3-A5531E510DB2}">
      <thm15:themeFamily xmlns:thm15="http://schemas.microsoft.com/office/thememl/2012/main" name="WF_PowerPoint_16x9_WFSans_F3" id="{67035D2D-212F-4867-B584-671B3AD01EE8}" vid="{86013E00-FECB-4F02-8995-0C39891C5C33}"/>
    </a:ext>
  </a:extLst>
</a:theme>
</file>

<file path=ppt/theme/theme9.xml><?xml version="1.0" encoding="utf-8"?>
<a:theme xmlns:a="http://schemas.openxmlformats.org/drawingml/2006/main" name="Yellow_blue Section">
  <a:themeElements>
    <a:clrScheme name="IS yellow_teal color">
      <a:dk1>
        <a:srgbClr val="000000"/>
      </a:dk1>
      <a:lt1>
        <a:srgbClr val="FFFFFF"/>
      </a:lt1>
      <a:dk2>
        <a:srgbClr val="008575"/>
      </a:dk2>
      <a:lt2>
        <a:srgbClr val="FEF000"/>
      </a:lt2>
      <a:accent1>
        <a:srgbClr val="FF9349"/>
      </a:accent1>
      <a:accent2>
        <a:srgbClr val="D83B01"/>
      </a:accent2>
      <a:accent3>
        <a:srgbClr val="107C10"/>
      </a:accent3>
      <a:accent4>
        <a:srgbClr val="008575"/>
      </a:accent4>
      <a:accent5>
        <a:srgbClr val="0078D4"/>
      </a:accent5>
      <a:accent6>
        <a:srgbClr val="8661C5"/>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S_Yellow Dark Blue" id="{C5817D87-0AE8-4ECF-B94E-A92B6E88A1DE}" vid="{70A6D556-743D-48F8-839D-84467763D6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D63457961B6004B8F0A09E5D4BB9519" ma:contentTypeVersion="6" ma:contentTypeDescription="Create a new document." ma:contentTypeScope="" ma:versionID="7fd4ef941ff9830ca0b8067452d3d9ec">
  <xsd:schema xmlns:xsd="http://www.w3.org/2001/XMLSchema" xmlns:xs="http://www.w3.org/2001/XMLSchema" xmlns:p="http://schemas.microsoft.com/office/2006/metadata/properties" xmlns:ns1="http://schemas.microsoft.com/sharepoint/v3" xmlns:ns2="ae440100-30ad-4123-9d38-8e191079caf9" targetNamespace="http://schemas.microsoft.com/office/2006/metadata/properties" ma:root="true" ma:fieldsID="9654af37a2e5a882a980463f43fc2ff4" ns1:_="" ns2:_="">
    <xsd:import namespace="http://schemas.microsoft.com/sharepoint/v3"/>
    <xsd:import namespace="ae440100-30ad-4123-9d38-8e191079caf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440100-30ad-4123-9d38-8e191079ca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ae440100-30ad-4123-9d38-8e191079caf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0454818-5733-4E9A-9286-C884E56F6EF7}">
  <ds:schemaRefs>
    <ds:schemaRef ds:uri="ae440100-30ad-4123-9d38-8e191079ca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1855</Words>
  <Application>Microsoft Office PowerPoint</Application>
  <PresentationFormat>Widescreen</PresentationFormat>
  <Paragraphs>339</Paragraphs>
  <Slides>17</Slides>
  <Notes>12</Notes>
  <HiddenSlides>0</HiddenSlides>
  <MMClips>0</MMClips>
  <ScaleCrop>false</ScaleCrop>
  <HeadingPairs>
    <vt:vector size="8" baseType="variant">
      <vt:variant>
        <vt:lpstr>Fonts Used</vt:lpstr>
      </vt:variant>
      <vt:variant>
        <vt:i4>15</vt:i4>
      </vt:variant>
      <vt:variant>
        <vt:lpstr>Theme</vt:lpstr>
      </vt:variant>
      <vt:variant>
        <vt:i4>10</vt:i4>
      </vt:variant>
      <vt:variant>
        <vt:lpstr>Embedded OLE Servers</vt:lpstr>
      </vt:variant>
      <vt:variant>
        <vt:i4>1</vt:i4>
      </vt:variant>
      <vt:variant>
        <vt:lpstr>Slide Titles</vt:lpstr>
      </vt:variant>
      <vt:variant>
        <vt:i4>17</vt:i4>
      </vt:variant>
    </vt:vector>
  </HeadingPairs>
  <TitlesOfParts>
    <vt:vector size="43" baseType="lpstr">
      <vt:lpstr>-apple-system</vt:lpstr>
      <vt:lpstr>Aptos</vt:lpstr>
      <vt:lpstr>Arial</vt:lpstr>
      <vt:lpstr>Calibri</vt:lpstr>
      <vt:lpstr>Consolas</vt:lpstr>
      <vt:lpstr>Graphik</vt:lpstr>
      <vt:lpstr>Segoe Pro</vt:lpstr>
      <vt:lpstr>Segoe Pro Semibold</vt:lpstr>
      <vt:lpstr>Segoe UI</vt:lpstr>
      <vt:lpstr>Segoe UI Semibold</vt:lpstr>
      <vt:lpstr>Segoe UI Semilight</vt:lpstr>
      <vt:lpstr>SegoePro-Semibold</vt:lpstr>
      <vt:lpstr>Wells Fargo Sans</vt:lpstr>
      <vt:lpstr>Wells Fargo Sans Display</vt:lpstr>
      <vt:lpstr>Wingdings</vt:lpstr>
      <vt:lpstr>White Template</vt:lpstr>
      <vt:lpstr>1_White Template</vt:lpstr>
      <vt:lpstr>2_WHITE TEMPLATE</vt:lpstr>
      <vt:lpstr>LIGHT MODE</vt:lpstr>
      <vt:lpstr>Microsoft 365 PPT Template - 2018</vt:lpstr>
      <vt:lpstr>1_9-51120_Microsoft_Ready_Template_Light</vt:lpstr>
      <vt:lpstr>Yellow Blue Section</vt:lpstr>
      <vt:lpstr>Wells Fargo 2020</vt:lpstr>
      <vt:lpstr>Yellow_blue Section</vt:lpstr>
      <vt:lpstr>1_LIGHT MODE</vt:lpstr>
      <vt:lpstr>think-cell Slide</vt:lpstr>
      <vt:lpstr>PowerPoint Presentation</vt:lpstr>
      <vt:lpstr>Automation Tools for MVP</vt:lpstr>
      <vt:lpstr>End to End Automation</vt:lpstr>
      <vt:lpstr>High level End to End flow (dependency view)</vt:lpstr>
      <vt:lpstr>High level End to End flow (Installation)</vt:lpstr>
      <vt:lpstr>Server Role – QRM Windows File Server</vt:lpstr>
      <vt:lpstr>Server Role – HPC Head Node(s)</vt:lpstr>
      <vt:lpstr>Server Role – HPC Worker Node(s)</vt:lpstr>
      <vt:lpstr>Server Role – SQL Server Analysis Service (SSAS)</vt:lpstr>
      <vt:lpstr>Server Role - QRM Integration Server (QIS)</vt:lpstr>
      <vt:lpstr>Server Role – Remote Desktop Server (RDS)</vt:lpstr>
      <vt:lpstr>Risks</vt:lpstr>
      <vt:lpstr>Next Steps</vt:lpstr>
      <vt:lpstr>Thank you</vt:lpstr>
      <vt:lpstr>Appendix</vt:lpstr>
      <vt:lpstr>Server Role - &lt;Role&gt;</vt:lpstr>
      <vt:lpstr>Action items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Enable IaaS (Rehost or Clean Deployment)</dc:title>
  <dc:subject/>
  <dc:creator>Cliff Green</dc:creator>
  <cp:keywords/>
  <dc:description/>
  <cp:lastModifiedBy>MADHUMITHA Murugesan (Accenture Solutions Private Limited)</cp:lastModifiedBy>
  <cp:revision>2</cp:revision>
  <dcterms:created xsi:type="dcterms:W3CDTF">2024-07-09T11:50:05Z</dcterms:created>
  <dcterms:modified xsi:type="dcterms:W3CDTF">2025-04-15T14:30:59Z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0x010100DD63457961B6004B8F0A09E5D4BB9519</vt:lpwstr>
  </property>
</Properties>
</file>